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
  </p:notesMasterIdLst>
  <p:sldIdLst>
    <p:sldId id="256" r:id="rId2"/>
    <p:sldId id="257" r:id="rId3"/>
    <p:sldId id="280" r:id="rId4"/>
    <p:sldId id="281" r:id="rId5"/>
    <p:sldId id="283" r:id="rId6"/>
    <p:sldId id="284" r:id="rId7"/>
    <p:sldId id="282" r:id="rId8"/>
    <p:sldId id="269" r:id="rId9"/>
    <p:sldId id="285" r:id="rId10"/>
    <p:sldId id="286" r:id="rId11"/>
    <p:sldId id="287" r:id="rId12"/>
    <p:sldId id="288" r:id="rId13"/>
    <p:sldId id="289" r:id="rId14"/>
    <p:sldId id="290" r:id="rId15"/>
    <p:sldId id="291" r:id="rId16"/>
    <p:sldId id="292" r:id="rId17"/>
    <p:sldId id="293" r:id="rId18"/>
    <p:sldId id="294" r:id="rId19"/>
    <p:sldId id="295" r:id="rId20"/>
  </p:sldIdLst>
  <p:sldSz cx="9144000" cy="5143500" type="screen16x9"/>
  <p:notesSz cx="6858000" cy="9144000"/>
  <p:embeddedFontLst>
    <p:embeddedFont>
      <p:font typeface="Bentham" panose="020B0604020202020204" charset="0"/>
      <p:regular r:id="rId22"/>
    </p:embeddedFont>
    <p:embeddedFont>
      <p:font typeface="Hind" panose="02000000000000000000" pitchFamily="2" charset="0"/>
      <p:regular r:id="rId23"/>
      <p:bold r:id="rId24"/>
    </p:embeddedFont>
    <p:embeddedFont>
      <p:font typeface="Montserrat" panose="00000500000000000000" pitchFamily="2" charset="0"/>
      <p:regular r:id="rId25"/>
      <p:bold r:id="rId26"/>
      <p:italic r:id="rId27"/>
      <p:boldItalic r:id="rId28"/>
    </p:embeddedFont>
    <p:embeddedFont>
      <p:font typeface="Staatliches"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06B080-B6A2-470C-A721-FC5245EB5323}">
  <a:tblStyle styleId="{2306B080-B6A2-470C-A721-FC5245EB53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c777f469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c777f469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52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04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31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88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5a74b7a7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5a74b7a7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0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4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63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213bdb0c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213bdb0c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7956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c5a74b7a7e_0_1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c5a74b7a7e_0_1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394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0"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9875" y="906950"/>
            <a:ext cx="4247100" cy="2733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74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0" y="3806850"/>
            <a:ext cx="4967100" cy="412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2" name="Google Shape;12;p2"/>
          <p:cNvGrpSpPr/>
          <p:nvPr/>
        </p:nvGrpSpPr>
        <p:grpSpPr>
          <a:xfrm>
            <a:off x="-19300" y="0"/>
            <a:ext cx="9221100" cy="5143425"/>
            <a:chOff x="-19300" y="0"/>
            <a:chExt cx="9221100" cy="5143425"/>
          </a:xfrm>
        </p:grpSpPr>
        <p:grpSp>
          <p:nvGrpSpPr>
            <p:cNvPr id="13" name="Google Shape;13;p2"/>
            <p:cNvGrpSpPr/>
            <p:nvPr/>
          </p:nvGrpSpPr>
          <p:grpSpPr>
            <a:xfrm>
              <a:off x="-19300" y="0"/>
              <a:ext cx="9221100" cy="316500"/>
              <a:chOff x="-19300" y="0"/>
              <a:chExt cx="9221100" cy="316500"/>
            </a:xfrm>
          </p:grpSpPr>
          <p:cxnSp>
            <p:nvCxnSpPr>
              <p:cNvPr id="14" name="Google Shape;14;p2"/>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16" name="Google Shape;16;p2"/>
            <p:cNvCxnSpPr/>
            <p:nvPr/>
          </p:nvCxnSpPr>
          <p:spPr>
            <a:xfrm>
              <a:off x="4966975" y="310425"/>
              <a:ext cx="0" cy="483300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2"/>
            <p:cNvCxnSpPr/>
            <p:nvPr/>
          </p:nvCxnSpPr>
          <p:spPr>
            <a:xfrm>
              <a:off x="5281011" y="310425"/>
              <a:ext cx="0" cy="48330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a:off x="-13055"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txBox="1">
            <a:spLocks noGrp="1"/>
          </p:cNvSpPr>
          <p:nvPr>
            <p:ph type="title"/>
          </p:nvPr>
        </p:nvSpPr>
        <p:spPr>
          <a:xfrm>
            <a:off x="720000" y="540066"/>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1" name="Google Shape;61;p6"/>
          <p:cNvGrpSpPr/>
          <p:nvPr/>
        </p:nvGrpSpPr>
        <p:grpSpPr>
          <a:xfrm>
            <a:off x="-19300" y="-19577"/>
            <a:ext cx="9221100" cy="4895452"/>
            <a:chOff x="-19300" y="-19577"/>
            <a:chExt cx="9221100" cy="4895452"/>
          </a:xfrm>
        </p:grpSpPr>
        <p:grpSp>
          <p:nvGrpSpPr>
            <p:cNvPr id="62" name="Google Shape;62;p6"/>
            <p:cNvGrpSpPr/>
            <p:nvPr/>
          </p:nvGrpSpPr>
          <p:grpSpPr>
            <a:xfrm>
              <a:off x="-19300" y="-19577"/>
              <a:ext cx="9221100" cy="336077"/>
              <a:chOff x="-19300" y="-19577"/>
              <a:chExt cx="9221100" cy="336077"/>
            </a:xfrm>
          </p:grpSpPr>
          <p:grpSp>
            <p:nvGrpSpPr>
              <p:cNvPr id="63" name="Google Shape;63;p6"/>
              <p:cNvGrpSpPr/>
              <p:nvPr/>
            </p:nvGrpSpPr>
            <p:grpSpPr>
              <a:xfrm>
                <a:off x="-19300" y="0"/>
                <a:ext cx="9221100" cy="316500"/>
                <a:chOff x="-19300" y="0"/>
                <a:chExt cx="9221100" cy="316500"/>
              </a:xfrm>
            </p:grpSpPr>
            <p:cxnSp>
              <p:nvCxnSpPr>
                <p:cNvPr id="64" name="Google Shape;64;p6"/>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6"/>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66" name="Google Shape;66;p6"/>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grpSp>
        <p:cxnSp>
          <p:nvCxnSpPr>
            <p:cNvPr id="67" name="Google Shape;67;p6"/>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68;p6"/>
            <p:cNvCxnSpPr/>
            <p:nvPr/>
          </p:nvCxnSpPr>
          <p:spPr>
            <a:xfrm>
              <a:off x="0" y="1135750"/>
              <a:ext cx="9144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bg>
      <p:bgRef idx="1001">
        <a:schemeClr val="bg1"/>
      </p:bgRef>
    </p:bg>
    <p:spTree>
      <p:nvGrpSpPr>
        <p:cNvPr id="1" name="Shape 29"/>
        <p:cNvGrpSpPr/>
        <p:nvPr/>
      </p:nvGrpSpPr>
      <p:grpSpPr>
        <a:xfrm>
          <a:off x="0" y="0"/>
          <a:ext cx="0" cy="0"/>
          <a:chOff x="0" y="0"/>
          <a:chExt cx="0" cy="0"/>
        </a:xfrm>
      </p:grpSpPr>
      <p:sp>
        <p:nvSpPr>
          <p:cNvPr id="30" name="Google Shape;30;p4"/>
          <p:cNvSpPr/>
          <p:nvPr/>
        </p:nvSpPr>
        <p:spPr>
          <a:xfrm>
            <a:off x="0"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4"/>
          <p:cNvGrpSpPr/>
          <p:nvPr userDrawn="1"/>
        </p:nvGrpSpPr>
        <p:grpSpPr>
          <a:xfrm>
            <a:off x="-19300" y="-19577"/>
            <a:ext cx="9221100" cy="4895452"/>
            <a:chOff x="-19300" y="-19577"/>
            <a:chExt cx="9221100" cy="4895452"/>
          </a:xfrm>
        </p:grpSpPr>
        <p:grpSp>
          <p:nvGrpSpPr>
            <p:cNvPr id="34" name="Google Shape;34;p4"/>
            <p:cNvGrpSpPr/>
            <p:nvPr/>
          </p:nvGrpSpPr>
          <p:grpSpPr>
            <a:xfrm>
              <a:off x="-19300" y="0"/>
              <a:ext cx="9221100" cy="316500"/>
              <a:chOff x="-19300" y="0"/>
              <a:chExt cx="9221100" cy="316500"/>
            </a:xfrm>
          </p:grpSpPr>
          <p:cxnSp>
            <p:nvCxnSpPr>
              <p:cNvPr id="35" name="Google Shape;35;p4"/>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6;p4"/>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38" name="Google Shape;38;p4"/>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
    <p:bg>
      <p:bgPr>
        <a:solidFill>
          <a:schemeClr val="dk2"/>
        </a:solidFill>
        <a:effectLst/>
      </p:bgPr>
    </p:bg>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3323486" y="3631722"/>
            <a:ext cx="2483700" cy="41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2200"/>
            </a:lvl1pPr>
            <a:lvl2pPr lvl="1" algn="ctr">
              <a:spcBef>
                <a:spcPts val="0"/>
              </a:spcBef>
              <a:spcAft>
                <a:spcPts val="0"/>
              </a:spcAft>
              <a:buSzPts val="1800"/>
              <a:buFont typeface="Staatliches"/>
              <a:buNone/>
              <a:defRPr sz="1800">
                <a:latin typeface="Staatliches"/>
                <a:ea typeface="Staatliches"/>
                <a:cs typeface="Staatliches"/>
                <a:sym typeface="Staatliches"/>
              </a:defRPr>
            </a:lvl2pPr>
            <a:lvl3pPr lvl="2" algn="ctr">
              <a:spcBef>
                <a:spcPts val="0"/>
              </a:spcBef>
              <a:spcAft>
                <a:spcPts val="0"/>
              </a:spcAft>
              <a:buSzPts val="1800"/>
              <a:buFont typeface="Staatliches"/>
              <a:buNone/>
              <a:defRPr sz="1800">
                <a:latin typeface="Staatliches"/>
                <a:ea typeface="Staatliches"/>
                <a:cs typeface="Staatliches"/>
                <a:sym typeface="Staatliches"/>
              </a:defRPr>
            </a:lvl3pPr>
            <a:lvl4pPr lvl="3" algn="ctr">
              <a:spcBef>
                <a:spcPts val="0"/>
              </a:spcBef>
              <a:spcAft>
                <a:spcPts val="0"/>
              </a:spcAft>
              <a:buSzPts val="1800"/>
              <a:buFont typeface="Staatliches"/>
              <a:buNone/>
              <a:defRPr sz="1800">
                <a:latin typeface="Staatliches"/>
                <a:ea typeface="Staatliches"/>
                <a:cs typeface="Staatliches"/>
                <a:sym typeface="Staatliches"/>
              </a:defRPr>
            </a:lvl4pPr>
            <a:lvl5pPr lvl="4" algn="ctr">
              <a:spcBef>
                <a:spcPts val="0"/>
              </a:spcBef>
              <a:spcAft>
                <a:spcPts val="0"/>
              </a:spcAft>
              <a:buSzPts val="1800"/>
              <a:buFont typeface="Staatliches"/>
              <a:buNone/>
              <a:defRPr sz="1800">
                <a:latin typeface="Staatliches"/>
                <a:ea typeface="Staatliches"/>
                <a:cs typeface="Staatliches"/>
                <a:sym typeface="Staatliches"/>
              </a:defRPr>
            </a:lvl5pPr>
            <a:lvl6pPr lvl="5" algn="ctr">
              <a:spcBef>
                <a:spcPts val="0"/>
              </a:spcBef>
              <a:spcAft>
                <a:spcPts val="0"/>
              </a:spcAft>
              <a:buSzPts val="1800"/>
              <a:buFont typeface="Staatliches"/>
              <a:buNone/>
              <a:defRPr sz="1800">
                <a:latin typeface="Staatliches"/>
                <a:ea typeface="Staatliches"/>
                <a:cs typeface="Staatliches"/>
                <a:sym typeface="Staatliches"/>
              </a:defRPr>
            </a:lvl6pPr>
            <a:lvl7pPr lvl="6" algn="ctr">
              <a:spcBef>
                <a:spcPts val="0"/>
              </a:spcBef>
              <a:spcAft>
                <a:spcPts val="0"/>
              </a:spcAft>
              <a:buSzPts val="1800"/>
              <a:buFont typeface="Staatliches"/>
              <a:buNone/>
              <a:defRPr sz="1800">
                <a:latin typeface="Staatliches"/>
                <a:ea typeface="Staatliches"/>
                <a:cs typeface="Staatliches"/>
                <a:sym typeface="Staatliches"/>
              </a:defRPr>
            </a:lvl7pPr>
            <a:lvl8pPr lvl="7" algn="ctr">
              <a:spcBef>
                <a:spcPts val="0"/>
              </a:spcBef>
              <a:spcAft>
                <a:spcPts val="0"/>
              </a:spcAft>
              <a:buSzPts val="1800"/>
              <a:buFont typeface="Staatliches"/>
              <a:buNone/>
              <a:defRPr sz="1800">
                <a:latin typeface="Staatliches"/>
                <a:ea typeface="Staatliches"/>
                <a:cs typeface="Staatliches"/>
                <a:sym typeface="Staatliches"/>
              </a:defRPr>
            </a:lvl8pPr>
            <a:lvl9pPr lvl="8" algn="ctr">
              <a:spcBef>
                <a:spcPts val="0"/>
              </a:spcBef>
              <a:spcAft>
                <a:spcPts val="0"/>
              </a:spcAft>
              <a:buSzPts val="1800"/>
              <a:buFont typeface="Staatliches"/>
              <a:buNone/>
              <a:defRPr sz="1800">
                <a:latin typeface="Staatliches"/>
                <a:ea typeface="Staatliches"/>
                <a:cs typeface="Staatliches"/>
                <a:sym typeface="Staatliches"/>
              </a:defRPr>
            </a:lvl9pPr>
          </a:lstStyle>
          <a:p>
            <a:endParaRPr/>
          </a:p>
        </p:txBody>
      </p:sp>
      <p:sp>
        <p:nvSpPr>
          <p:cNvPr id="153" name="Google Shape;153;p14"/>
          <p:cNvSpPr txBox="1">
            <a:spLocks noGrp="1"/>
          </p:cNvSpPr>
          <p:nvPr>
            <p:ph type="title" idx="2"/>
          </p:nvPr>
        </p:nvSpPr>
        <p:spPr>
          <a:xfrm>
            <a:off x="1839000" y="1494710"/>
            <a:ext cx="5466000" cy="18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venir"/>
              <a:buNone/>
              <a:defRPr sz="3000" b="0">
                <a:latin typeface="Hind"/>
                <a:ea typeface="Hind"/>
                <a:cs typeface="Hind"/>
                <a:sym typeface="Hind"/>
              </a:defRPr>
            </a:lvl1pPr>
            <a:lvl2pPr lvl="1" algn="ctr" rtl="0">
              <a:spcBef>
                <a:spcPts val="0"/>
              </a:spcBef>
              <a:spcAft>
                <a:spcPts val="0"/>
              </a:spcAft>
              <a:buSzPts val="2500"/>
              <a:buFont typeface="Avenir"/>
              <a:buNone/>
              <a:defRPr sz="2500">
                <a:latin typeface="Avenir"/>
                <a:ea typeface="Avenir"/>
                <a:cs typeface="Avenir"/>
                <a:sym typeface="Avenir"/>
              </a:defRPr>
            </a:lvl2pPr>
            <a:lvl3pPr lvl="2" algn="ctr" rtl="0">
              <a:spcBef>
                <a:spcPts val="0"/>
              </a:spcBef>
              <a:spcAft>
                <a:spcPts val="0"/>
              </a:spcAft>
              <a:buSzPts val="2500"/>
              <a:buFont typeface="Avenir"/>
              <a:buNone/>
              <a:defRPr sz="2500">
                <a:latin typeface="Avenir"/>
                <a:ea typeface="Avenir"/>
                <a:cs typeface="Avenir"/>
                <a:sym typeface="Avenir"/>
              </a:defRPr>
            </a:lvl3pPr>
            <a:lvl4pPr lvl="3" algn="ctr" rtl="0">
              <a:spcBef>
                <a:spcPts val="0"/>
              </a:spcBef>
              <a:spcAft>
                <a:spcPts val="0"/>
              </a:spcAft>
              <a:buSzPts val="2500"/>
              <a:buFont typeface="Avenir"/>
              <a:buNone/>
              <a:defRPr sz="2500">
                <a:latin typeface="Avenir"/>
                <a:ea typeface="Avenir"/>
                <a:cs typeface="Avenir"/>
                <a:sym typeface="Avenir"/>
              </a:defRPr>
            </a:lvl4pPr>
            <a:lvl5pPr lvl="4" algn="ctr" rtl="0">
              <a:spcBef>
                <a:spcPts val="0"/>
              </a:spcBef>
              <a:spcAft>
                <a:spcPts val="0"/>
              </a:spcAft>
              <a:buSzPts val="2500"/>
              <a:buFont typeface="Avenir"/>
              <a:buNone/>
              <a:defRPr sz="2500">
                <a:latin typeface="Avenir"/>
                <a:ea typeface="Avenir"/>
                <a:cs typeface="Avenir"/>
                <a:sym typeface="Avenir"/>
              </a:defRPr>
            </a:lvl5pPr>
            <a:lvl6pPr lvl="5" algn="ctr" rtl="0">
              <a:spcBef>
                <a:spcPts val="0"/>
              </a:spcBef>
              <a:spcAft>
                <a:spcPts val="0"/>
              </a:spcAft>
              <a:buSzPts val="2500"/>
              <a:buFont typeface="Avenir"/>
              <a:buNone/>
              <a:defRPr sz="2500">
                <a:latin typeface="Avenir"/>
                <a:ea typeface="Avenir"/>
                <a:cs typeface="Avenir"/>
                <a:sym typeface="Avenir"/>
              </a:defRPr>
            </a:lvl6pPr>
            <a:lvl7pPr lvl="6" algn="ctr" rtl="0">
              <a:spcBef>
                <a:spcPts val="0"/>
              </a:spcBef>
              <a:spcAft>
                <a:spcPts val="0"/>
              </a:spcAft>
              <a:buSzPts val="2500"/>
              <a:buFont typeface="Avenir"/>
              <a:buNone/>
              <a:defRPr sz="2500">
                <a:latin typeface="Avenir"/>
                <a:ea typeface="Avenir"/>
                <a:cs typeface="Avenir"/>
                <a:sym typeface="Avenir"/>
              </a:defRPr>
            </a:lvl7pPr>
            <a:lvl8pPr lvl="7" algn="ctr" rtl="0">
              <a:spcBef>
                <a:spcPts val="0"/>
              </a:spcBef>
              <a:spcAft>
                <a:spcPts val="0"/>
              </a:spcAft>
              <a:buSzPts val="2500"/>
              <a:buFont typeface="Avenir"/>
              <a:buNone/>
              <a:defRPr sz="2500">
                <a:latin typeface="Avenir"/>
                <a:ea typeface="Avenir"/>
                <a:cs typeface="Avenir"/>
                <a:sym typeface="Avenir"/>
              </a:defRPr>
            </a:lvl8pPr>
            <a:lvl9pPr lvl="8" algn="ctr" rtl="0">
              <a:spcBef>
                <a:spcPts val="0"/>
              </a:spcBef>
              <a:spcAft>
                <a:spcPts val="0"/>
              </a:spcAft>
              <a:buSzPts val="2500"/>
              <a:buFont typeface="Avenir"/>
              <a:buNone/>
              <a:defRPr sz="2500">
                <a:latin typeface="Avenir"/>
                <a:ea typeface="Avenir"/>
                <a:cs typeface="Avenir"/>
                <a:sym typeface="Avenir"/>
              </a:defRPr>
            </a:lvl9pPr>
          </a:lstStyle>
          <a:p>
            <a:endParaRPr/>
          </a:p>
        </p:txBody>
      </p:sp>
      <p:grpSp>
        <p:nvGrpSpPr>
          <p:cNvPr id="154" name="Google Shape;154;p14"/>
          <p:cNvGrpSpPr/>
          <p:nvPr/>
        </p:nvGrpSpPr>
        <p:grpSpPr>
          <a:xfrm>
            <a:off x="-19300" y="-19577"/>
            <a:ext cx="9221100" cy="4895477"/>
            <a:chOff x="-19300" y="-19577"/>
            <a:chExt cx="9221100" cy="4895477"/>
          </a:xfrm>
        </p:grpSpPr>
        <p:grpSp>
          <p:nvGrpSpPr>
            <p:cNvPr id="155" name="Google Shape;155;p14"/>
            <p:cNvGrpSpPr/>
            <p:nvPr/>
          </p:nvGrpSpPr>
          <p:grpSpPr>
            <a:xfrm>
              <a:off x="-19300" y="-19577"/>
              <a:ext cx="9221100" cy="336077"/>
              <a:chOff x="-19300" y="-19577"/>
              <a:chExt cx="9221100" cy="336077"/>
            </a:xfrm>
          </p:grpSpPr>
          <p:grpSp>
            <p:nvGrpSpPr>
              <p:cNvPr id="156" name="Google Shape;156;p14"/>
              <p:cNvGrpSpPr/>
              <p:nvPr/>
            </p:nvGrpSpPr>
            <p:grpSpPr>
              <a:xfrm>
                <a:off x="-19300" y="0"/>
                <a:ext cx="9221100" cy="316500"/>
                <a:chOff x="-19300" y="0"/>
                <a:chExt cx="9221100" cy="316500"/>
              </a:xfrm>
            </p:grpSpPr>
            <p:cxnSp>
              <p:nvCxnSpPr>
                <p:cNvPr id="157" name="Google Shape;157;p14"/>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14"/>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159" name="Google Shape;159;p14"/>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grpSp>
        <p:cxnSp>
          <p:nvCxnSpPr>
            <p:cNvPr id="160" name="Google Shape;160;p14"/>
            <p:cNvCxnSpPr/>
            <p:nvPr/>
          </p:nvCxnSpPr>
          <p:spPr>
            <a:xfrm>
              <a:off x="365525" y="316500"/>
              <a:ext cx="0" cy="455940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14"/>
            <p:cNvCxnSpPr/>
            <p:nvPr/>
          </p:nvCxnSpPr>
          <p:spPr>
            <a:xfrm>
              <a:off x="8791945" y="316500"/>
              <a:ext cx="0" cy="45594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14"/>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400"/>
        <p:cNvGrpSpPr/>
        <p:nvPr/>
      </p:nvGrpSpPr>
      <p:grpSpPr>
        <a:xfrm>
          <a:off x="0" y="0"/>
          <a:ext cx="0" cy="0"/>
          <a:chOff x="0" y="0"/>
          <a:chExt cx="0" cy="0"/>
        </a:xfrm>
      </p:grpSpPr>
      <p:grpSp>
        <p:nvGrpSpPr>
          <p:cNvPr id="401" name="Google Shape;401;p29"/>
          <p:cNvGrpSpPr/>
          <p:nvPr/>
        </p:nvGrpSpPr>
        <p:grpSpPr>
          <a:xfrm>
            <a:off x="-19300" y="-19577"/>
            <a:ext cx="9221100" cy="4895538"/>
            <a:chOff x="-19300" y="-19577"/>
            <a:chExt cx="9221100" cy="4895538"/>
          </a:xfrm>
        </p:grpSpPr>
        <p:sp>
          <p:nvSpPr>
            <p:cNvPr id="402" name="Google Shape;402;p29"/>
            <p:cNvSpPr/>
            <p:nvPr/>
          </p:nvSpPr>
          <p:spPr>
            <a:xfrm>
              <a:off x="0"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9"/>
            <p:cNvGrpSpPr/>
            <p:nvPr/>
          </p:nvGrpSpPr>
          <p:grpSpPr>
            <a:xfrm>
              <a:off x="-19300" y="0"/>
              <a:ext cx="9221100" cy="316500"/>
              <a:chOff x="-19300" y="0"/>
              <a:chExt cx="9221100" cy="316500"/>
            </a:xfrm>
          </p:grpSpPr>
          <p:cxnSp>
            <p:nvCxnSpPr>
              <p:cNvPr id="404" name="Google Shape;404;p29"/>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29"/>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406" name="Google Shape;406;p29"/>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cxnSp>
          <p:nvCxnSpPr>
            <p:cNvPr id="407" name="Google Shape;407;p29"/>
            <p:cNvCxnSpPr/>
            <p:nvPr/>
          </p:nvCxnSpPr>
          <p:spPr>
            <a:xfrm>
              <a:off x="358100" y="313300"/>
              <a:ext cx="0" cy="4561200"/>
            </a:xfrm>
            <a:prstGeom prst="straightConnector1">
              <a:avLst/>
            </a:prstGeom>
            <a:noFill/>
            <a:ln w="9525" cap="flat" cmpd="sng">
              <a:solidFill>
                <a:schemeClr val="dk1"/>
              </a:solidFill>
              <a:prstDash val="solid"/>
              <a:round/>
              <a:headEnd type="none" w="med" len="med"/>
              <a:tailEnd type="none" w="med" len="med"/>
            </a:ln>
          </p:spPr>
        </p:cxnSp>
        <p:cxnSp>
          <p:nvCxnSpPr>
            <p:cNvPr id="408" name="Google Shape;408;p29"/>
            <p:cNvCxnSpPr/>
            <p:nvPr/>
          </p:nvCxnSpPr>
          <p:spPr>
            <a:xfrm>
              <a:off x="8792068" y="316560"/>
              <a:ext cx="0" cy="4559400"/>
            </a:xfrm>
            <a:prstGeom prst="straightConnector1">
              <a:avLst/>
            </a:prstGeom>
            <a:noFill/>
            <a:ln w="9525" cap="flat" cmpd="sng">
              <a:solidFill>
                <a:schemeClr val="dk1"/>
              </a:solidFill>
              <a:prstDash val="solid"/>
              <a:round/>
              <a:headEnd type="none" w="med" len="med"/>
              <a:tailEnd type="none" w="med" len="med"/>
            </a:ln>
          </p:spPr>
        </p:cxnSp>
      </p:grpSp>
      <p:cxnSp>
        <p:nvCxnSpPr>
          <p:cNvPr id="409" name="Google Shape;409;p29"/>
          <p:cNvCxnSpPr/>
          <p:nvPr/>
        </p:nvCxnSpPr>
        <p:spPr>
          <a:xfrm rot="10800000">
            <a:off x="4572000" y="1131075"/>
            <a:ext cx="0" cy="3746400"/>
          </a:xfrm>
          <a:prstGeom prst="straightConnector1">
            <a:avLst/>
          </a:prstGeom>
          <a:noFill/>
          <a:ln w="9525" cap="flat" cmpd="sng">
            <a:solidFill>
              <a:schemeClr val="dk1"/>
            </a:solidFill>
            <a:prstDash val="solid"/>
            <a:round/>
            <a:headEnd type="none" w="med" len="med"/>
            <a:tailEnd type="none" w="med" len="med"/>
          </a:ln>
        </p:spPr>
      </p:cxnSp>
      <p:cxnSp>
        <p:nvCxnSpPr>
          <p:cNvPr id="410" name="Google Shape;410;p29"/>
          <p:cNvCxnSpPr/>
          <p:nvPr/>
        </p:nvCxnSpPr>
        <p:spPr>
          <a:xfrm>
            <a:off x="0" y="1135750"/>
            <a:ext cx="9144600" cy="0"/>
          </a:xfrm>
          <a:prstGeom prst="straightConnector1">
            <a:avLst/>
          </a:prstGeom>
          <a:noFill/>
          <a:ln w="9525" cap="flat" cmpd="sng">
            <a:solidFill>
              <a:schemeClr val="dk1"/>
            </a:solidFill>
            <a:prstDash val="solid"/>
            <a:round/>
            <a:headEnd type="none" w="med" len="med"/>
            <a:tailEnd type="none" w="med" len="med"/>
          </a:ln>
        </p:spPr>
      </p:cxnSp>
      <p:cxnSp>
        <p:nvCxnSpPr>
          <p:cNvPr id="411" name="Google Shape;411;p29"/>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412"/>
        <p:cNvGrpSpPr/>
        <p:nvPr/>
      </p:nvGrpSpPr>
      <p:grpSpPr>
        <a:xfrm>
          <a:off x="0" y="0"/>
          <a:ext cx="0" cy="0"/>
          <a:chOff x="0" y="0"/>
          <a:chExt cx="0" cy="0"/>
        </a:xfrm>
      </p:grpSpPr>
      <p:sp>
        <p:nvSpPr>
          <p:cNvPr id="413" name="Google Shape;413;p30"/>
          <p:cNvSpPr/>
          <p:nvPr/>
        </p:nvSpPr>
        <p:spPr>
          <a:xfrm>
            <a:off x="-13055"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0"/>
          <p:cNvGrpSpPr/>
          <p:nvPr/>
        </p:nvGrpSpPr>
        <p:grpSpPr>
          <a:xfrm>
            <a:off x="-300" y="313300"/>
            <a:ext cx="9144600" cy="4564175"/>
            <a:chOff x="-300" y="313300"/>
            <a:chExt cx="9144600" cy="4564175"/>
          </a:xfrm>
        </p:grpSpPr>
        <p:cxnSp>
          <p:nvCxnSpPr>
            <p:cNvPr id="415" name="Google Shape;415;p30"/>
            <p:cNvCxnSpPr/>
            <p:nvPr/>
          </p:nvCxnSpPr>
          <p:spPr>
            <a:xfrm rot="10800000">
              <a:off x="3167764" y="1131075"/>
              <a:ext cx="0" cy="3746400"/>
            </a:xfrm>
            <a:prstGeom prst="straightConnector1">
              <a:avLst/>
            </a:prstGeom>
            <a:noFill/>
            <a:ln w="9525" cap="flat" cmpd="sng">
              <a:solidFill>
                <a:schemeClr val="dk1"/>
              </a:solidFill>
              <a:prstDash val="solid"/>
              <a:round/>
              <a:headEnd type="none" w="med" len="med"/>
              <a:tailEnd type="none" w="med" len="med"/>
            </a:ln>
          </p:spPr>
        </p:cxnSp>
        <p:cxnSp>
          <p:nvCxnSpPr>
            <p:cNvPr id="416" name="Google Shape;416;p30"/>
            <p:cNvCxnSpPr/>
            <p:nvPr/>
          </p:nvCxnSpPr>
          <p:spPr>
            <a:xfrm>
              <a:off x="359000" y="1135750"/>
              <a:ext cx="8439900" cy="0"/>
            </a:xfrm>
            <a:prstGeom prst="straightConnector1">
              <a:avLst/>
            </a:prstGeom>
            <a:noFill/>
            <a:ln w="9525" cap="flat" cmpd="sng">
              <a:solidFill>
                <a:schemeClr val="dk1"/>
              </a:solidFill>
              <a:prstDash val="solid"/>
              <a:round/>
              <a:headEnd type="none" w="med" len="med"/>
              <a:tailEnd type="none" w="med" len="med"/>
            </a:ln>
          </p:spPr>
        </p:cxnSp>
        <p:cxnSp>
          <p:nvCxnSpPr>
            <p:cNvPr id="417" name="Google Shape;417;p30"/>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cxnSp>
          <p:nvCxnSpPr>
            <p:cNvPr id="418" name="Google Shape;418;p30"/>
            <p:cNvCxnSpPr/>
            <p:nvPr/>
          </p:nvCxnSpPr>
          <p:spPr>
            <a:xfrm rot="10800000">
              <a:off x="5983155" y="1131075"/>
              <a:ext cx="0" cy="3746400"/>
            </a:xfrm>
            <a:prstGeom prst="straightConnector1">
              <a:avLst/>
            </a:prstGeom>
            <a:noFill/>
            <a:ln w="9525" cap="flat" cmpd="sng">
              <a:solidFill>
                <a:schemeClr val="dk1"/>
              </a:solidFill>
              <a:prstDash val="solid"/>
              <a:round/>
              <a:headEnd type="none" w="med" len="med"/>
              <a:tailEnd type="none" w="med" len="med"/>
            </a:ln>
          </p:spPr>
        </p:cxnSp>
        <p:grpSp>
          <p:nvGrpSpPr>
            <p:cNvPr id="419" name="Google Shape;419;p30"/>
            <p:cNvGrpSpPr/>
            <p:nvPr/>
          </p:nvGrpSpPr>
          <p:grpSpPr>
            <a:xfrm>
              <a:off x="358100" y="313300"/>
              <a:ext cx="8433968" cy="4562660"/>
              <a:chOff x="358100" y="313300"/>
              <a:chExt cx="8433968" cy="4562660"/>
            </a:xfrm>
          </p:grpSpPr>
          <p:cxnSp>
            <p:nvCxnSpPr>
              <p:cNvPr id="420" name="Google Shape;420;p30"/>
              <p:cNvCxnSpPr/>
              <p:nvPr/>
            </p:nvCxnSpPr>
            <p:spPr>
              <a:xfrm>
                <a:off x="358100" y="313300"/>
                <a:ext cx="0" cy="4561200"/>
              </a:xfrm>
              <a:prstGeom prst="straightConnector1">
                <a:avLst/>
              </a:prstGeom>
              <a:noFill/>
              <a:ln w="9525" cap="flat" cmpd="sng">
                <a:solidFill>
                  <a:schemeClr val="dk1"/>
                </a:solidFill>
                <a:prstDash val="solid"/>
                <a:round/>
                <a:headEnd type="none" w="med" len="med"/>
                <a:tailEnd type="none" w="med" len="med"/>
              </a:ln>
            </p:spPr>
          </p:cxnSp>
          <p:cxnSp>
            <p:nvCxnSpPr>
              <p:cNvPr id="421" name="Google Shape;421;p30"/>
              <p:cNvCxnSpPr/>
              <p:nvPr/>
            </p:nvCxnSpPr>
            <p:spPr>
              <a:xfrm>
                <a:off x="8792068" y="316560"/>
                <a:ext cx="0" cy="4559400"/>
              </a:xfrm>
              <a:prstGeom prst="straightConnector1">
                <a:avLst/>
              </a:prstGeom>
              <a:noFill/>
              <a:ln w="9525" cap="flat" cmpd="sng">
                <a:solidFill>
                  <a:schemeClr val="dk1"/>
                </a:solidFill>
                <a:prstDash val="solid"/>
                <a:round/>
                <a:headEnd type="none" w="med" len="med"/>
                <a:tailEnd type="none" w="med" len="med"/>
              </a:ln>
            </p:spPr>
          </p:cxnSp>
        </p:grpSp>
      </p:grpSp>
      <p:cxnSp>
        <p:nvCxnSpPr>
          <p:cNvPr id="422" name="Google Shape;422;p30"/>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423" name="Google Shape;423;p30"/>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cxnSp>
        <p:nvCxnSpPr>
          <p:cNvPr id="424" name="Google Shape;424;p30"/>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1_1_1">
    <p:bg>
      <p:bgPr>
        <a:solidFill>
          <a:schemeClr val="dk2"/>
        </a:solidFill>
        <a:effectLst/>
      </p:bgPr>
    </p:bg>
    <p:spTree>
      <p:nvGrpSpPr>
        <p:cNvPr id="1" name="Shape 425"/>
        <p:cNvGrpSpPr/>
        <p:nvPr/>
      </p:nvGrpSpPr>
      <p:grpSpPr>
        <a:xfrm>
          <a:off x="0" y="0"/>
          <a:ext cx="0" cy="0"/>
          <a:chOff x="0" y="0"/>
          <a:chExt cx="0" cy="0"/>
        </a:xfrm>
      </p:grpSpPr>
      <p:grpSp>
        <p:nvGrpSpPr>
          <p:cNvPr id="426" name="Google Shape;426;p31"/>
          <p:cNvGrpSpPr/>
          <p:nvPr/>
        </p:nvGrpSpPr>
        <p:grpSpPr>
          <a:xfrm>
            <a:off x="-19300" y="-19577"/>
            <a:ext cx="9221100" cy="4895477"/>
            <a:chOff x="-19300" y="-19577"/>
            <a:chExt cx="9221100" cy="4895477"/>
          </a:xfrm>
        </p:grpSpPr>
        <p:grpSp>
          <p:nvGrpSpPr>
            <p:cNvPr id="427" name="Google Shape;427;p31"/>
            <p:cNvGrpSpPr/>
            <p:nvPr/>
          </p:nvGrpSpPr>
          <p:grpSpPr>
            <a:xfrm>
              <a:off x="-19300" y="-19577"/>
              <a:ext cx="9221100" cy="336077"/>
              <a:chOff x="-19300" y="-19577"/>
              <a:chExt cx="9221100" cy="336077"/>
            </a:xfrm>
          </p:grpSpPr>
          <p:grpSp>
            <p:nvGrpSpPr>
              <p:cNvPr id="428" name="Google Shape;428;p31"/>
              <p:cNvGrpSpPr/>
              <p:nvPr/>
            </p:nvGrpSpPr>
            <p:grpSpPr>
              <a:xfrm>
                <a:off x="-19300" y="0"/>
                <a:ext cx="9221100" cy="316500"/>
                <a:chOff x="-19300" y="0"/>
                <a:chExt cx="9221100" cy="316500"/>
              </a:xfrm>
            </p:grpSpPr>
            <p:cxnSp>
              <p:nvCxnSpPr>
                <p:cNvPr id="429" name="Google Shape;429;p31"/>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31"/>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431" name="Google Shape;431;p31"/>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grpSp>
        <p:cxnSp>
          <p:nvCxnSpPr>
            <p:cNvPr id="432" name="Google Shape;432;p31"/>
            <p:cNvCxnSpPr/>
            <p:nvPr/>
          </p:nvCxnSpPr>
          <p:spPr>
            <a:xfrm>
              <a:off x="365525" y="316500"/>
              <a:ext cx="0" cy="4559400"/>
            </a:xfrm>
            <a:prstGeom prst="straightConnector1">
              <a:avLst/>
            </a:prstGeom>
            <a:noFill/>
            <a:ln w="9525" cap="flat" cmpd="sng">
              <a:solidFill>
                <a:schemeClr val="dk1"/>
              </a:solidFill>
              <a:prstDash val="solid"/>
              <a:round/>
              <a:headEnd type="none" w="med" len="med"/>
              <a:tailEnd type="none" w="med" len="med"/>
            </a:ln>
          </p:spPr>
        </p:cxnSp>
        <p:cxnSp>
          <p:nvCxnSpPr>
            <p:cNvPr id="433" name="Google Shape;433;p31"/>
            <p:cNvCxnSpPr/>
            <p:nvPr/>
          </p:nvCxnSpPr>
          <p:spPr>
            <a:xfrm>
              <a:off x="8791945" y="316500"/>
              <a:ext cx="0" cy="4559400"/>
            </a:xfrm>
            <a:prstGeom prst="straightConnector1">
              <a:avLst/>
            </a:prstGeom>
            <a:noFill/>
            <a:ln w="9525" cap="flat" cmpd="sng">
              <a:solidFill>
                <a:schemeClr val="dk1"/>
              </a:solidFill>
              <a:prstDash val="solid"/>
              <a:round/>
              <a:headEnd type="none" w="med" len="med"/>
              <a:tailEnd type="none" w="med" len="med"/>
            </a:ln>
          </p:spPr>
        </p:cxnSp>
        <p:cxnSp>
          <p:nvCxnSpPr>
            <p:cNvPr id="434" name="Google Shape;434;p31"/>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1_1_1_1">
    <p:bg>
      <p:bgPr>
        <a:solidFill>
          <a:schemeClr val="dk2"/>
        </a:solidFill>
        <a:effectLst/>
      </p:bgPr>
    </p:bg>
    <p:spTree>
      <p:nvGrpSpPr>
        <p:cNvPr id="1" name="Shape 435"/>
        <p:cNvGrpSpPr/>
        <p:nvPr/>
      </p:nvGrpSpPr>
      <p:grpSpPr>
        <a:xfrm>
          <a:off x="0" y="0"/>
          <a:ext cx="0" cy="0"/>
          <a:chOff x="0" y="0"/>
          <a:chExt cx="0" cy="0"/>
        </a:xfrm>
      </p:grpSpPr>
      <p:grpSp>
        <p:nvGrpSpPr>
          <p:cNvPr id="436" name="Google Shape;436;p32"/>
          <p:cNvGrpSpPr/>
          <p:nvPr/>
        </p:nvGrpSpPr>
        <p:grpSpPr>
          <a:xfrm>
            <a:off x="-19300" y="-19577"/>
            <a:ext cx="9221100" cy="4895538"/>
            <a:chOff x="-19300" y="-19577"/>
            <a:chExt cx="9221100" cy="4895538"/>
          </a:xfrm>
        </p:grpSpPr>
        <p:sp>
          <p:nvSpPr>
            <p:cNvPr id="437" name="Google Shape;437;p32"/>
            <p:cNvSpPr/>
            <p:nvPr/>
          </p:nvSpPr>
          <p:spPr>
            <a:xfrm>
              <a:off x="0" y="-6525"/>
              <a:ext cx="9170700" cy="31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2"/>
            <p:cNvGrpSpPr/>
            <p:nvPr/>
          </p:nvGrpSpPr>
          <p:grpSpPr>
            <a:xfrm>
              <a:off x="-19300" y="0"/>
              <a:ext cx="9221100" cy="316500"/>
              <a:chOff x="-19300" y="0"/>
              <a:chExt cx="9221100" cy="316500"/>
            </a:xfrm>
          </p:grpSpPr>
          <p:cxnSp>
            <p:nvCxnSpPr>
              <p:cNvPr id="439" name="Google Shape;439;p32"/>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cxnSp>
            <p:nvCxnSpPr>
              <p:cNvPr id="440" name="Google Shape;440;p32"/>
              <p:cNvCxnSpPr/>
              <p:nvPr/>
            </p:nvCxnSpPr>
            <p:spPr>
              <a:xfrm>
                <a:off x="2103400" y="0"/>
                <a:ext cx="0" cy="316500"/>
              </a:xfrm>
              <a:prstGeom prst="straightConnector1">
                <a:avLst/>
              </a:prstGeom>
              <a:noFill/>
              <a:ln w="9525" cap="flat" cmpd="sng">
                <a:solidFill>
                  <a:schemeClr val="dk1"/>
                </a:solidFill>
                <a:prstDash val="solid"/>
                <a:round/>
                <a:headEnd type="none" w="med" len="med"/>
                <a:tailEnd type="none" w="med" len="med"/>
              </a:ln>
            </p:spPr>
          </p:cxnSp>
        </p:grpSp>
        <p:cxnSp>
          <p:nvCxnSpPr>
            <p:cNvPr id="441" name="Google Shape;441;p32"/>
            <p:cNvCxnSpPr/>
            <p:nvPr/>
          </p:nvCxnSpPr>
          <p:spPr>
            <a:xfrm>
              <a:off x="7042950" y="-19577"/>
              <a:ext cx="0" cy="333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32"/>
            <p:cNvCxnSpPr/>
            <p:nvPr/>
          </p:nvCxnSpPr>
          <p:spPr>
            <a:xfrm>
              <a:off x="365525" y="3047075"/>
              <a:ext cx="84333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32"/>
            <p:cNvCxnSpPr/>
            <p:nvPr/>
          </p:nvCxnSpPr>
          <p:spPr>
            <a:xfrm>
              <a:off x="358100" y="313300"/>
              <a:ext cx="0" cy="4561200"/>
            </a:xfrm>
            <a:prstGeom prst="straightConnector1">
              <a:avLst/>
            </a:prstGeom>
            <a:noFill/>
            <a:ln w="9525" cap="flat" cmpd="sng">
              <a:solidFill>
                <a:schemeClr val="dk1"/>
              </a:solidFill>
              <a:prstDash val="solid"/>
              <a:round/>
              <a:headEnd type="none" w="med" len="med"/>
              <a:tailEnd type="none" w="med" len="med"/>
            </a:ln>
          </p:spPr>
        </p:cxnSp>
        <p:cxnSp>
          <p:nvCxnSpPr>
            <p:cNvPr id="444" name="Google Shape;444;p32"/>
            <p:cNvCxnSpPr/>
            <p:nvPr/>
          </p:nvCxnSpPr>
          <p:spPr>
            <a:xfrm>
              <a:off x="8792068" y="316560"/>
              <a:ext cx="0" cy="4559400"/>
            </a:xfrm>
            <a:prstGeom prst="straightConnector1">
              <a:avLst/>
            </a:prstGeom>
            <a:noFill/>
            <a:ln w="9525" cap="flat" cmpd="sng">
              <a:solidFill>
                <a:schemeClr val="dk1"/>
              </a:solidFill>
              <a:prstDash val="solid"/>
              <a:round/>
              <a:headEnd type="none" w="med" len="med"/>
              <a:tailEnd type="none" w="med" len="med"/>
            </a:ln>
          </p:spPr>
        </p:cxnSp>
      </p:grpSp>
      <p:cxnSp>
        <p:nvCxnSpPr>
          <p:cNvPr id="445" name="Google Shape;445;p32"/>
          <p:cNvCxnSpPr/>
          <p:nvPr/>
        </p:nvCxnSpPr>
        <p:spPr>
          <a:xfrm>
            <a:off x="-300" y="4875875"/>
            <a:ext cx="914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8F6EF">
            <a:alpha val="5608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66"/>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600"/>
              <a:buFont typeface="Bentham"/>
              <a:buNone/>
              <a:defRPr sz="3600">
                <a:solidFill>
                  <a:schemeClr val="dk1"/>
                </a:solidFill>
                <a:latin typeface="Bentham"/>
                <a:ea typeface="Bentham"/>
                <a:cs typeface="Bentham"/>
                <a:sym typeface="Bentha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1pPr>
            <a:lvl2pPr marL="914400" lvl="1"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2pPr>
            <a:lvl3pPr marL="1371600" lvl="2"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3pPr>
            <a:lvl4pPr marL="1828800" lvl="3"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4pPr>
            <a:lvl5pPr marL="2286000" lvl="4"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5pPr>
            <a:lvl6pPr marL="2743200" lvl="5"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6pPr>
            <a:lvl7pPr marL="3200400" lvl="6"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7pPr>
            <a:lvl8pPr marL="3657600" lvl="7"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8pPr>
            <a:lvl9pPr marL="4114800" lvl="8" indent="-330200">
              <a:lnSpc>
                <a:spcPct val="100000"/>
              </a:lnSpc>
              <a:spcBef>
                <a:spcPts val="0"/>
              </a:spcBef>
              <a:spcAft>
                <a:spcPts val="0"/>
              </a:spcAft>
              <a:buClr>
                <a:schemeClr val="dk1"/>
              </a:buClr>
              <a:buSzPts val="1600"/>
              <a:buFont typeface="Hind"/>
              <a:buChar char="■"/>
              <a:defRPr sz="1600">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0" r:id="rId3"/>
    <p:sldLayoutId id="2147483658" r:id="rId4"/>
    <p:sldLayoutId id="2147483660" r:id="rId5"/>
    <p:sldLayoutId id="2147483675" r:id="rId6"/>
    <p:sldLayoutId id="2147483676" r:id="rId7"/>
    <p:sldLayoutId id="2147483677" r:id="rId8"/>
    <p:sldLayoutId id="214748367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anishmakathpal1503@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36"/>
          <p:cNvPicPr preferRelativeResize="0"/>
          <p:nvPr/>
        </p:nvPicPr>
        <p:blipFill rotWithShape="1">
          <a:blip r:embed="rId3"/>
          <a:srcRect l="464" t="48" r="-464" b="11458"/>
          <a:stretch/>
        </p:blipFill>
        <p:spPr>
          <a:xfrm>
            <a:off x="5287116" y="2775"/>
            <a:ext cx="3874876" cy="5143501"/>
          </a:xfrm>
          <a:prstGeom prst="rect">
            <a:avLst/>
          </a:prstGeom>
          <a:noFill/>
          <a:ln w="9525" cap="flat" cmpd="sng">
            <a:solidFill>
              <a:schemeClr val="dk1"/>
            </a:solidFill>
            <a:prstDash val="solid"/>
            <a:round/>
            <a:headEnd type="none" w="sm" len="sm"/>
            <a:tailEnd type="none" w="sm" len="sm"/>
          </a:ln>
        </p:spPr>
      </p:pic>
      <p:sp>
        <p:nvSpPr>
          <p:cNvPr id="457" name="Google Shape;457;p36"/>
          <p:cNvSpPr txBox="1">
            <a:spLocks noGrp="1"/>
          </p:cNvSpPr>
          <p:nvPr>
            <p:ph type="ctrTitle"/>
          </p:nvPr>
        </p:nvSpPr>
        <p:spPr>
          <a:xfrm>
            <a:off x="455120" y="967910"/>
            <a:ext cx="4247100" cy="2733000"/>
          </a:xfrm>
          <a:prstGeom prst="rect">
            <a:avLst/>
          </a:prstGeom>
        </p:spPr>
        <p:txBody>
          <a:bodyPr spcFirstLastPara="1" wrap="square" lIns="91425" tIns="182875" rIns="91425" bIns="91425" anchor="ctr" anchorCtr="0">
            <a:noAutofit/>
          </a:bodyPr>
          <a:lstStyle/>
          <a:p>
            <a:pPr marL="0" lvl="0" indent="0" algn="l" rtl="0">
              <a:spcBef>
                <a:spcPts val="0"/>
              </a:spcBef>
              <a:spcAft>
                <a:spcPts val="0"/>
              </a:spcAft>
              <a:buClr>
                <a:schemeClr val="dk2"/>
              </a:buClr>
              <a:buSzPts val="1100"/>
              <a:buFont typeface="Arial"/>
              <a:buNone/>
            </a:pPr>
            <a:r>
              <a:rPr lang="en" sz="5400" spc="-70" dirty="0"/>
              <a:t>IPL </a:t>
            </a:r>
            <a:r>
              <a:rPr lang="en-US" sz="5400" spc="-70" dirty="0"/>
              <a:t>Visualization  Assignment</a:t>
            </a:r>
            <a:endParaRPr sz="5400" spc="-70" dirty="0">
              <a:solidFill>
                <a:schemeClr val="lt2"/>
              </a:solidFill>
            </a:endParaRPr>
          </a:p>
        </p:txBody>
      </p:sp>
      <p:sp>
        <p:nvSpPr>
          <p:cNvPr id="458" name="Google Shape;458;p36"/>
          <p:cNvSpPr txBox="1">
            <a:spLocks noGrp="1"/>
          </p:cNvSpPr>
          <p:nvPr>
            <p:ph type="subTitle" idx="1"/>
          </p:nvPr>
        </p:nvSpPr>
        <p:spPr>
          <a:xfrm>
            <a:off x="0" y="3806850"/>
            <a:ext cx="4967100" cy="727046"/>
          </a:xfrm>
          <a:prstGeom prst="rect">
            <a:avLst/>
          </a:prstGeom>
        </p:spPr>
        <p:txBody>
          <a:bodyPr spcFirstLastPara="1" wrap="square" lIns="91425" tIns="91425" rIns="91425" bIns="91425" anchor="ctr" anchorCtr="0">
            <a:noAutofit/>
          </a:bodyPr>
          <a:lstStyle/>
          <a:p>
            <a:pPr marL="457200" lvl="1" indent="0" algn="l"/>
            <a:r>
              <a:rPr lang="en" sz="1400" dirty="0">
                <a:latin typeface="Montserrat" panose="00000500000000000000" pitchFamily="2" charset="0"/>
              </a:rPr>
              <a:t>Anishma Kathpal</a:t>
            </a:r>
          </a:p>
          <a:p>
            <a:pPr marL="457200" lvl="1" indent="0" algn="l"/>
            <a:r>
              <a:rPr lang="en" sz="1400" dirty="0">
                <a:latin typeface="Montserrat" panose="00000500000000000000" pitchFamily="2" charset="0"/>
              </a:rPr>
              <a:t>+91 70839 82723</a:t>
            </a:r>
          </a:p>
          <a:p>
            <a:pPr marL="457200" lvl="1" indent="0" algn="l"/>
            <a:r>
              <a:rPr lang="en" sz="1400" i="1" dirty="0">
                <a:latin typeface="Montserrat" panose="00000500000000000000" pitchFamily="2" charset="0"/>
                <a:hlinkClick r:id="rId4"/>
              </a:rPr>
              <a:t>anishmakathpal1503@gmail.com</a:t>
            </a:r>
            <a:r>
              <a:rPr lang="en" sz="1400" i="1" dirty="0">
                <a:latin typeface="Montserrat" panose="00000500000000000000" pitchFamily="2" charset="0"/>
              </a:rPr>
              <a:t> </a:t>
            </a:r>
            <a:endParaRPr sz="1400" i="1" dirty="0">
              <a:latin typeface="Montserrat" panose="00000500000000000000" pitchFamily="2" charset="0"/>
            </a:endParaRPr>
          </a:p>
        </p:txBody>
      </p:sp>
      <p:sp>
        <p:nvSpPr>
          <p:cNvPr id="459" name="Google Shape;459;p36"/>
          <p:cNvSpPr txBox="1"/>
          <p:nvPr/>
        </p:nvSpPr>
        <p:spPr>
          <a:xfrm>
            <a:off x="371300" y="66953"/>
            <a:ext cx="1594800" cy="2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Tableau Assignment</a:t>
            </a:r>
            <a:endParaRPr sz="1100" dirty="0">
              <a:latin typeface="Bentham"/>
              <a:ea typeface="Bentham"/>
              <a:cs typeface="Bentham"/>
              <a:sym typeface="Bentham"/>
            </a:endParaRPr>
          </a:p>
        </p:txBody>
      </p:sp>
      <p:cxnSp>
        <p:nvCxnSpPr>
          <p:cNvPr id="463" name="Google Shape;463;p36"/>
          <p:cNvCxnSpPr/>
          <p:nvPr/>
        </p:nvCxnSpPr>
        <p:spPr>
          <a:xfrm>
            <a:off x="-19300" y="311555"/>
            <a:ext cx="9221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1" name="TextBox 10">
            <a:extLst>
              <a:ext uri="{FF2B5EF4-FFF2-40B4-BE49-F238E27FC236}">
                <a16:creationId xmlns:a16="http://schemas.microsoft.com/office/drawing/2014/main" id="{41DDCC3B-81E4-00A6-1CB4-9E1ACE0D65B7}"/>
              </a:ext>
            </a:extLst>
          </p:cNvPr>
          <p:cNvSpPr txBox="1"/>
          <p:nvPr/>
        </p:nvSpPr>
        <p:spPr>
          <a:xfrm>
            <a:off x="1377012" y="757012"/>
            <a:ext cx="6389975" cy="1384995"/>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Kings XI Punjab has scored maximum total runs of 2987 through out the IPL.</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Mumbai Indians, Royal Challengers </a:t>
            </a:r>
            <a:r>
              <a:rPr lang="en-US" sz="1200" dirty="0" err="1">
                <a:solidFill>
                  <a:schemeClr val="tx1"/>
                </a:solidFill>
                <a:latin typeface="Montserrat" panose="00000500000000000000" pitchFamily="2" charset="0"/>
              </a:rPr>
              <a:t>Banglore</a:t>
            </a:r>
            <a:r>
              <a:rPr lang="en-US" sz="1200" dirty="0">
                <a:solidFill>
                  <a:schemeClr val="tx1"/>
                </a:solidFill>
                <a:latin typeface="Montserrat" panose="00000500000000000000" pitchFamily="2" charset="0"/>
              </a:rPr>
              <a:t> and Kings XI Punjab are the top teams to score maximum runs through out the IPL </a:t>
            </a:r>
            <a:r>
              <a:rPr lang="en-US" sz="1200" dirty="0" err="1">
                <a:solidFill>
                  <a:schemeClr val="tx1"/>
                </a:solidFill>
                <a:latin typeface="Montserrat" panose="00000500000000000000" pitchFamily="2" charset="0"/>
              </a:rPr>
              <a:t>seansons</a:t>
            </a:r>
            <a:endParaRPr lang="en-US" sz="1200" dirty="0">
              <a:solidFill>
                <a:schemeClr val="tx1"/>
              </a:solidFill>
              <a:latin typeface="Montserrat" panose="00000500000000000000" pitchFamily="2" charset="0"/>
            </a:endParaRP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Kochi Tuskers Kerala have played for 1 Season of IPL(2011)</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Pune was introduced twice throughout the IPL as Pune Warriors (2011 – 2013) and Rising Pune </a:t>
            </a:r>
            <a:r>
              <a:rPr lang="en-US" sz="1200" dirty="0" err="1">
                <a:solidFill>
                  <a:schemeClr val="tx1"/>
                </a:solidFill>
                <a:latin typeface="Montserrat" panose="00000500000000000000" pitchFamily="2" charset="0"/>
              </a:rPr>
              <a:t>Supergiants</a:t>
            </a:r>
            <a:r>
              <a:rPr lang="en-US" sz="1200" dirty="0">
                <a:solidFill>
                  <a:schemeClr val="tx1"/>
                </a:solidFill>
                <a:latin typeface="Montserrat" panose="00000500000000000000" pitchFamily="2" charset="0"/>
              </a:rPr>
              <a:t> (2016-2017)</a:t>
            </a:r>
            <a:endParaRPr lang="en-IN" sz="1200" dirty="0">
              <a:solidFill>
                <a:schemeClr val="tx1"/>
              </a:solidFill>
              <a:latin typeface="Montserrat" panose="00000500000000000000" pitchFamily="2" charset="0"/>
            </a:endParaRPr>
          </a:p>
        </p:txBody>
      </p:sp>
      <p:sp>
        <p:nvSpPr>
          <p:cNvPr id="15" name="Google Shape;991;p60">
            <a:extLst>
              <a:ext uri="{FF2B5EF4-FFF2-40B4-BE49-F238E27FC236}">
                <a16:creationId xmlns:a16="http://schemas.microsoft.com/office/drawing/2014/main" id="{35FD69E3-06B1-E9E5-63EA-41BB197F424F}"/>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Highest Total</a:t>
            </a:r>
            <a:endParaRPr lang="en-IN" sz="1100" i="1" dirty="0">
              <a:latin typeface="Bentham"/>
              <a:ea typeface="Bentham"/>
              <a:cs typeface="Bentham"/>
              <a:sym typeface="Bentham"/>
            </a:endParaRPr>
          </a:p>
        </p:txBody>
      </p:sp>
      <p:sp>
        <p:nvSpPr>
          <p:cNvPr id="16" name="Google Shape;470;p37">
            <a:extLst>
              <a:ext uri="{FF2B5EF4-FFF2-40B4-BE49-F238E27FC236}">
                <a16:creationId xmlns:a16="http://schemas.microsoft.com/office/drawing/2014/main" id="{680B3E02-43C8-32B3-18D1-17699242A9BF}"/>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spTree>
    <p:extLst>
      <p:ext uri="{BB962C8B-B14F-4D97-AF65-F5344CB8AC3E}">
        <p14:creationId xmlns:p14="http://schemas.microsoft.com/office/powerpoint/2010/main" val="18629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60"/>
          <p:cNvSpPr txBox="1"/>
          <p:nvPr/>
        </p:nvSpPr>
        <p:spPr>
          <a:xfrm>
            <a:off x="7042950" y="66947"/>
            <a:ext cx="210105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Dashboard 2 : Player Statistics</a:t>
            </a:r>
            <a:endParaRPr lang="en-IN" sz="1100" i="1"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2">
            <a:extLst>
              <a:ext uri="{FF2B5EF4-FFF2-40B4-BE49-F238E27FC236}">
                <a16:creationId xmlns:a16="http://schemas.microsoft.com/office/drawing/2014/main" id="{511156E8-F697-1BC8-EAA1-59CC6FD68DED}"/>
              </a:ext>
            </a:extLst>
          </p:cNvPr>
          <p:cNvPicPr>
            <a:picLocks noChangeAspect="1"/>
          </p:cNvPicPr>
          <p:nvPr/>
        </p:nvPicPr>
        <p:blipFill>
          <a:blip r:embed="rId3"/>
          <a:srcRect/>
          <a:stretch/>
        </p:blipFill>
        <p:spPr>
          <a:xfrm>
            <a:off x="324368" y="390256"/>
            <a:ext cx="8495263" cy="4362987"/>
          </a:xfrm>
          <a:prstGeom prst="rect">
            <a:avLst/>
          </a:prstGeom>
        </p:spPr>
      </p:pic>
    </p:spTree>
    <p:extLst>
      <p:ext uri="{BB962C8B-B14F-4D97-AF65-F5344CB8AC3E}">
        <p14:creationId xmlns:p14="http://schemas.microsoft.com/office/powerpoint/2010/main" val="254814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Orange Cap Contenders</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4">
            <a:extLst>
              <a:ext uri="{FF2B5EF4-FFF2-40B4-BE49-F238E27FC236}">
                <a16:creationId xmlns:a16="http://schemas.microsoft.com/office/drawing/2014/main" id="{62D0954C-E266-14A9-001D-B973C4B8C3FE}"/>
              </a:ext>
            </a:extLst>
          </p:cNvPr>
          <p:cNvPicPr>
            <a:picLocks noChangeAspect="1"/>
          </p:cNvPicPr>
          <p:nvPr/>
        </p:nvPicPr>
        <p:blipFill>
          <a:blip r:embed="rId2"/>
          <a:srcRect/>
          <a:stretch/>
        </p:blipFill>
        <p:spPr>
          <a:xfrm>
            <a:off x="1146966" y="437690"/>
            <a:ext cx="6850067" cy="4268119"/>
          </a:xfrm>
          <a:prstGeom prst="rect">
            <a:avLst/>
          </a:prstGeom>
        </p:spPr>
      </p:pic>
    </p:spTree>
    <p:extLst>
      <p:ext uri="{BB962C8B-B14F-4D97-AF65-F5344CB8AC3E}">
        <p14:creationId xmlns:p14="http://schemas.microsoft.com/office/powerpoint/2010/main" val="528409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1" name="TextBox 10">
            <a:extLst>
              <a:ext uri="{FF2B5EF4-FFF2-40B4-BE49-F238E27FC236}">
                <a16:creationId xmlns:a16="http://schemas.microsoft.com/office/drawing/2014/main" id="{41DDCC3B-81E4-00A6-1CB4-9E1ACE0D65B7}"/>
              </a:ext>
            </a:extLst>
          </p:cNvPr>
          <p:cNvSpPr txBox="1"/>
          <p:nvPr/>
        </p:nvSpPr>
        <p:spPr>
          <a:xfrm>
            <a:off x="1377012" y="413004"/>
            <a:ext cx="6389975" cy="276999"/>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p:txBody>
      </p:sp>
      <p:sp>
        <p:nvSpPr>
          <p:cNvPr id="15" name="Google Shape;991;p60">
            <a:extLst>
              <a:ext uri="{FF2B5EF4-FFF2-40B4-BE49-F238E27FC236}">
                <a16:creationId xmlns:a16="http://schemas.microsoft.com/office/drawing/2014/main" id="{35FD69E3-06B1-E9E5-63EA-41BB197F424F}"/>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Bentham"/>
                <a:ea typeface="Bentham"/>
                <a:cs typeface="Bentham"/>
                <a:sym typeface="Bentham"/>
              </a:rPr>
              <a:t>O</a:t>
            </a:r>
            <a:r>
              <a:rPr lang="en-IN" sz="1100" dirty="0">
                <a:latin typeface="Bentham"/>
                <a:ea typeface="Bentham"/>
                <a:cs typeface="Bentham"/>
                <a:sym typeface="Bentham"/>
              </a:rPr>
              <a:t>range Cap Contenders</a:t>
            </a:r>
          </a:p>
        </p:txBody>
      </p:sp>
      <p:sp>
        <p:nvSpPr>
          <p:cNvPr id="16" name="Google Shape;470;p37">
            <a:extLst>
              <a:ext uri="{FF2B5EF4-FFF2-40B4-BE49-F238E27FC236}">
                <a16:creationId xmlns:a16="http://schemas.microsoft.com/office/drawing/2014/main" id="{680B3E02-43C8-32B3-18D1-17699242A9BF}"/>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grpSp>
        <p:nvGrpSpPr>
          <p:cNvPr id="10" name="Group 9">
            <a:extLst>
              <a:ext uri="{FF2B5EF4-FFF2-40B4-BE49-F238E27FC236}">
                <a16:creationId xmlns:a16="http://schemas.microsoft.com/office/drawing/2014/main" id="{DE32EDA0-3E5C-A605-BFD8-B65EBC6A3454}"/>
              </a:ext>
            </a:extLst>
          </p:cNvPr>
          <p:cNvGrpSpPr/>
          <p:nvPr/>
        </p:nvGrpSpPr>
        <p:grpSpPr>
          <a:xfrm>
            <a:off x="1081735" y="690003"/>
            <a:ext cx="6980528" cy="1976532"/>
            <a:chOff x="1078136" y="736498"/>
            <a:chExt cx="6980528" cy="1976532"/>
          </a:xfrm>
        </p:grpSpPr>
        <p:grpSp>
          <p:nvGrpSpPr>
            <p:cNvPr id="5" name="Group 4">
              <a:extLst>
                <a:ext uri="{FF2B5EF4-FFF2-40B4-BE49-F238E27FC236}">
                  <a16:creationId xmlns:a16="http://schemas.microsoft.com/office/drawing/2014/main" id="{CBBCA9F5-644A-9C66-B212-A6C243F3E60A}"/>
                </a:ext>
              </a:extLst>
            </p:cNvPr>
            <p:cNvGrpSpPr>
              <a:grpSpLocks noChangeAspect="1"/>
            </p:cNvGrpSpPr>
            <p:nvPr/>
          </p:nvGrpSpPr>
          <p:grpSpPr>
            <a:xfrm>
              <a:off x="1078136" y="736498"/>
              <a:ext cx="1682219" cy="1976532"/>
              <a:chOff x="1070515" y="1188720"/>
              <a:chExt cx="1687925" cy="2061130"/>
            </a:xfrm>
          </p:grpSpPr>
          <p:pic>
            <p:nvPicPr>
              <p:cNvPr id="1026" name="Picture 2" descr="IPLT20.com - Mens Team">
                <a:extLst>
                  <a:ext uri="{FF2B5EF4-FFF2-40B4-BE49-F238E27FC236}">
                    <a16:creationId xmlns:a16="http://schemas.microsoft.com/office/drawing/2014/main" id="{76FA4051-302A-B9E5-8ED8-62D9A9DF5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16" y="1188720"/>
                <a:ext cx="1687924" cy="16879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22097D-BF64-157F-423B-8B5B609B6835}"/>
                  </a:ext>
                </a:extLst>
              </p:cNvPr>
              <p:cNvSpPr txBox="1"/>
              <p:nvPr/>
            </p:nvSpPr>
            <p:spPr>
              <a:xfrm>
                <a:off x="1070515"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SK Raina</a:t>
                </a:r>
              </a:p>
              <a:p>
                <a:pPr algn="ctr"/>
                <a:r>
                  <a:rPr lang="en-US" sz="1100" i="1" dirty="0">
                    <a:latin typeface="Montserrat" panose="00000500000000000000" pitchFamily="2" charset="0"/>
                  </a:rPr>
                  <a:t>(throughout the IPL)</a:t>
                </a:r>
                <a:endParaRPr lang="en-IN" sz="1100" i="1" dirty="0">
                  <a:latin typeface="Montserrat" panose="00000500000000000000" pitchFamily="2" charset="0"/>
                </a:endParaRPr>
              </a:p>
            </p:txBody>
          </p:sp>
        </p:grpSp>
        <p:grpSp>
          <p:nvGrpSpPr>
            <p:cNvPr id="4" name="Group 3">
              <a:extLst>
                <a:ext uri="{FF2B5EF4-FFF2-40B4-BE49-F238E27FC236}">
                  <a16:creationId xmlns:a16="http://schemas.microsoft.com/office/drawing/2014/main" id="{E4777367-6743-E411-B380-3D0744F9B5CE}"/>
                </a:ext>
              </a:extLst>
            </p:cNvPr>
            <p:cNvGrpSpPr>
              <a:grpSpLocks noChangeAspect="1"/>
            </p:cNvGrpSpPr>
            <p:nvPr/>
          </p:nvGrpSpPr>
          <p:grpSpPr>
            <a:xfrm>
              <a:off x="2844239" y="765727"/>
              <a:ext cx="1682219" cy="1947303"/>
              <a:chOff x="3219449" y="1219200"/>
              <a:chExt cx="1687925" cy="2030650"/>
            </a:xfrm>
          </p:grpSpPr>
          <p:pic>
            <p:nvPicPr>
              <p:cNvPr id="1028" name="Picture 4" descr="IPLT20.com - Mens Team">
                <a:extLst>
                  <a:ext uri="{FF2B5EF4-FFF2-40B4-BE49-F238E27FC236}">
                    <a16:creationId xmlns:a16="http://schemas.microsoft.com/office/drawing/2014/main" id="{30074540-0055-9778-C438-620FD1D16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450" y="1219200"/>
                <a:ext cx="1687924" cy="16879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E7E2D2-A3EE-0DA2-E163-FE128C7F2DE6}"/>
                  </a:ext>
                </a:extLst>
              </p:cNvPr>
              <p:cNvSpPr txBox="1"/>
              <p:nvPr/>
            </p:nvSpPr>
            <p:spPr>
              <a:xfrm>
                <a:off x="3219449"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SK Raina</a:t>
                </a:r>
              </a:p>
              <a:p>
                <a:pPr algn="ctr"/>
                <a:r>
                  <a:rPr lang="en-US" sz="1100" dirty="0">
                    <a:latin typeface="Montserrat" panose="00000500000000000000" pitchFamily="2" charset="0"/>
                  </a:rPr>
                  <a:t>(2008, 2010)</a:t>
                </a:r>
                <a:endParaRPr lang="en-IN" sz="1100" dirty="0">
                  <a:latin typeface="Montserrat" panose="00000500000000000000" pitchFamily="2" charset="0"/>
                </a:endParaRPr>
              </a:p>
            </p:txBody>
          </p:sp>
        </p:grpSp>
        <p:grpSp>
          <p:nvGrpSpPr>
            <p:cNvPr id="3" name="Group 2">
              <a:extLst>
                <a:ext uri="{FF2B5EF4-FFF2-40B4-BE49-F238E27FC236}">
                  <a16:creationId xmlns:a16="http://schemas.microsoft.com/office/drawing/2014/main" id="{6F711D44-CC09-4C56-07A4-08C976FE8CED}"/>
                </a:ext>
              </a:extLst>
            </p:cNvPr>
            <p:cNvGrpSpPr>
              <a:grpSpLocks noChangeAspect="1"/>
            </p:cNvGrpSpPr>
            <p:nvPr/>
          </p:nvGrpSpPr>
          <p:grpSpPr>
            <a:xfrm>
              <a:off x="4610342" y="765727"/>
              <a:ext cx="1682219" cy="1947303"/>
              <a:chOff x="5033103" y="1203960"/>
              <a:chExt cx="1687925" cy="2030650"/>
            </a:xfrm>
          </p:grpSpPr>
          <p:pic>
            <p:nvPicPr>
              <p:cNvPr id="1030" name="Picture 6" descr="IPL Quiz: Make Money Easily through IPL Information">
                <a:extLst>
                  <a:ext uri="{FF2B5EF4-FFF2-40B4-BE49-F238E27FC236}">
                    <a16:creationId xmlns:a16="http://schemas.microsoft.com/office/drawing/2014/main" id="{7A88BDBB-AEDA-5D4D-11B6-A4C484DA1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104" y="1203960"/>
                <a:ext cx="1687924" cy="16879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F3370A-C23E-DFAE-D1E1-1A3E7C64C288}"/>
                  </a:ext>
                </a:extLst>
              </p:cNvPr>
              <p:cNvSpPr txBox="1"/>
              <p:nvPr/>
            </p:nvSpPr>
            <p:spPr>
              <a:xfrm>
                <a:off x="5033103" y="278528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AB de Villers</a:t>
                </a:r>
              </a:p>
              <a:p>
                <a:pPr algn="ctr"/>
                <a:r>
                  <a:rPr lang="en-US" sz="1100" dirty="0">
                    <a:latin typeface="Montserrat" panose="00000500000000000000" pitchFamily="2" charset="0"/>
                  </a:rPr>
                  <a:t>(2009)</a:t>
                </a:r>
                <a:endParaRPr lang="en-IN" sz="1100" dirty="0">
                  <a:latin typeface="Montserrat" panose="00000500000000000000" pitchFamily="2" charset="0"/>
                </a:endParaRPr>
              </a:p>
            </p:txBody>
          </p:sp>
        </p:grpSp>
        <p:grpSp>
          <p:nvGrpSpPr>
            <p:cNvPr id="14" name="Group 13">
              <a:extLst>
                <a:ext uri="{FF2B5EF4-FFF2-40B4-BE49-F238E27FC236}">
                  <a16:creationId xmlns:a16="http://schemas.microsoft.com/office/drawing/2014/main" id="{E63DB697-2189-44D9-725A-D0B83B137AC8}"/>
                </a:ext>
              </a:extLst>
            </p:cNvPr>
            <p:cNvGrpSpPr>
              <a:grpSpLocks noChangeAspect="1"/>
            </p:cNvGrpSpPr>
            <p:nvPr/>
          </p:nvGrpSpPr>
          <p:grpSpPr>
            <a:xfrm>
              <a:off x="6376445" y="765727"/>
              <a:ext cx="1682219" cy="1947302"/>
              <a:chOff x="5033103" y="1203960"/>
              <a:chExt cx="1687925" cy="2030649"/>
            </a:xfrm>
          </p:grpSpPr>
          <p:pic>
            <p:nvPicPr>
              <p:cNvPr id="17" name="Picture 6">
                <a:extLst>
                  <a:ext uri="{FF2B5EF4-FFF2-40B4-BE49-F238E27FC236}">
                    <a16:creationId xmlns:a16="http://schemas.microsoft.com/office/drawing/2014/main" id="{E767CAAD-9226-310B-8C5B-99BD5EBB0B52}"/>
                  </a:ext>
                </a:extLst>
              </p:cNvPr>
              <p:cNvPicPr>
                <a:picLocks noChangeAspect="1" noChangeArrowheads="1"/>
              </p:cNvPicPr>
              <p:nvPr/>
            </p:nvPicPr>
            <p:blipFill>
              <a:blip r:embed="rId6"/>
              <a:srcRect/>
              <a:stretch/>
            </p:blipFill>
            <p:spPr bwMode="auto">
              <a:xfrm>
                <a:off x="5318670" y="1203960"/>
                <a:ext cx="1116790" cy="16879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AF3E9DB-7EBB-1AA6-44E6-2094B59C8E49}"/>
                  </a:ext>
                </a:extLst>
              </p:cNvPr>
              <p:cNvSpPr txBox="1"/>
              <p:nvPr/>
            </p:nvSpPr>
            <p:spPr>
              <a:xfrm>
                <a:off x="5033103" y="2785280"/>
                <a:ext cx="1687925" cy="449329"/>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CH Gayle</a:t>
                </a:r>
              </a:p>
              <a:p>
                <a:pPr algn="ctr"/>
                <a:r>
                  <a:rPr lang="en-US" sz="1100" dirty="0">
                    <a:latin typeface="Montserrat" panose="00000500000000000000" pitchFamily="2" charset="0"/>
                  </a:rPr>
                  <a:t>(2011, 2012, 2013)</a:t>
                </a:r>
                <a:endParaRPr lang="en-IN" sz="1100" dirty="0">
                  <a:latin typeface="Montserrat" panose="00000500000000000000" pitchFamily="2" charset="0"/>
                </a:endParaRPr>
              </a:p>
            </p:txBody>
          </p:sp>
        </p:grpSp>
      </p:grpSp>
      <p:grpSp>
        <p:nvGrpSpPr>
          <p:cNvPr id="7" name="Group 6">
            <a:extLst>
              <a:ext uri="{FF2B5EF4-FFF2-40B4-BE49-F238E27FC236}">
                <a16:creationId xmlns:a16="http://schemas.microsoft.com/office/drawing/2014/main" id="{C894EB2B-9210-7DE2-9AC7-C493BE6D2C59}"/>
              </a:ext>
            </a:extLst>
          </p:cNvPr>
          <p:cNvGrpSpPr/>
          <p:nvPr/>
        </p:nvGrpSpPr>
        <p:grpSpPr>
          <a:xfrm>
            <a:off x="1964788" y="2743487"/>
            <a:ext cx="5214425" cy="1976532"/>
            <a:chOff x="1078136" y="2812319"/>
            <a:chExt cx="5214425" cy="1976532"/>
          </a:xfrm>
        </p:grpSpPr>
        <p:grpSp>
          <p:nvGrpSpPr>
            <p:cNvPr id="19" name="Group 18">
              <a:extLst>
                <a:ext uri="{FF2B5EF4-FFF2-40B4-BE49-F238E27FC236}">
                  <a16:creationId xmlns:a16="http://schemas.microsoft.com/office/drawing/2014/main" id="{DB212385-327B-81CE-06E3-69A4D796A569}"/>
                </a:ext>
              </a:extLst>
            </p:cNvPr>
            <p:cNvGrpSpPr>
              <a:grpSpLocks noChangeAspect="1"/>
            </p:cNvGrpSpPr>
            <p:nvPr/>
          </p:nvGrpSpPr>
          <p:grpSpPr>
            <a:xfrm>
              <a:off x="1078136" y="2812319"/>
              <a:ext cx="1682219" cy="1976532"/>
              <a:chOff x="1070515" y="1188720"/>
              <a:chExt cx="1687925" cy="2061130"/>
            </a:xfrm>
          </p:grpSpPr>
          <p:pic>
            <p:nvPicPr>
              <p:cNvPr id="20" name="Picture 2">
                <a:extLst>
                  <a:ext uri="{FF2B5EF4-FFF2-40B4-BE49-F238E27FC236}">
                    <a16:creationId xmlns:a16="http://schemas.microsoft.com/office/drawing/2014/main" id="{235D7951-48EF-3DDE-B287-72317AC7FEFB}"/>
                  </a:ext>
                </a:extLst>
              </p:cNvPr>
              <p:cNvPicPr>
                <a:picLocks noChangeAspect="1" noChangeArrowheads="1"/>
              </p:cNvPicPr>
              <p:nvPr/>
            </p:nvPicPr>
            <p:blipFill>
              <a:blip r:embed="rId7"/>
              <a:srcRect/>
              <a:stretch/>
            </p:blipFill>
            <p:spPr bwMode="auto">
              <a:xfrm>
                <a:off x="1102411" y="118872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0DF1B6B-6975-FBBE-767B-6B4134D6FB75}"/>
                  </a:ext>
                </a:extLst>
              </p:cNvPr>
              <p:cNvSpPr txBox="1"/>
              <p:nvPr/>
            </p:nvSpPr>
            <p:spPr>
              <a:xfrm>
                <a:off x="1070515"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RV Uthappa</a:t>
                </a:r>
              </a:p>
              <a:p>
                <a:pPr algn="ctr"/>
                <a:r>
                  <a:rPr lang="en-US" sz="1100" i="1" dirty="0">
                    <a:latin typeface="Montserrat" panose="00000500000000000000" pitchFamily="2" charset="0"/>
                  </a:rPr>
                  <a:t>(2014)</a:t>
                </a:r>
                <a:endParaRPr lang="en-IN" sz="1100" i="1" dirty="0">
                  <a:latin typeface="Montserrat" panose="00000500000000000000" pitchFamily="2" charset="0"/>
                </a:endParaRPr>
              </a:p>
            </p:txBody>
          </p:sp>
        </p:grpSp>
        <p:grpSp>
          <p:nvGrpSpPr>
            <p:cNvPr id="22" name="Group 21">
              <a:extLst>
                <a:ext uri="{FF2B5EF4-FFF2-40B4-BE49-F238E27FC236}">
                  <a16:creationId xmlns:a16="http://schemas.microsoft.com/office/drawing/2014/main" id="{72E4924C-E2ED-2FC9-6002-503786E3C325}"/>
                </a:ext>
              </a:extLst>
            </p:cNvPr>
            <p:cNvGrpSpPr>
              <a:grpSpLocks noChangeAspect="1"/>
            </p:cNvGrpSpPr>
            <p:nvPr/>
          </p:nvGrpSpPr>
          <p:grpSpPr>
            <a:xfrm>
              <a:off x="2844239" y="2841548"/>
              <a:ext cx="1682219" cy="1947303"/>
              <a:chOff x="3219449" y="1219200"/>
              <a:chExt cx="1687925" cy="2030650"/>
            </a:xfrm>
          </p:grpSpPr>
          <p:pic>
            <p:nvPicPr>
              <p:cNvPr id="23" name="Picture 4">
                <a:extLst>
                  <a:ext uri="{FF2B5EF4-FFF2-40B4-BE49-F238E27FC236}">
                    <a16:creationId xmlns:a16="http://schemas.microsoft.com/office/drawing/2014/main" id="{6BABFDE6-840F-F35D-5683-F2D642433DBB}"/>
                  </a:ext>
                </a:extLst>
              </p:cNvPr>
              <p:cNvPicPr>
                <a:picLocks noChangeAspect="1" noChangeArrowheads="1"/>
              </p:cNvPicPr>
              <p:nvPr/>
            </p:nvPicPr>
            <p:blipFill>
              <a:blip r:embed="rId8"/>
              <a:srcRect/>
              <a:stretch/>
            </p:blipFill>
            <p:spPr bwMode="auto">
              <a:xfrm>
                <a:off x="3251345" y="121920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4A29B3-F456-1587-5A9B-C54C22EB2AF0}"/>
                  </a:ext>
                </a:extLst>
              </p:cNvPr>
              <p:cNvSpPr txBox="1"/>
              <p:nvPr/>
            </p:nvSpPr>
            <p:spPr>
              <a:xfrm>
                <a:off x="3219449"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DA Warner</a:t>
                </a:r>
              </a:p>
              <a:p>
                <a:pPr algn="ctr"/>
                <a:r>
                  <a:rPr lang="en-US" sz="1100" dirty="0">
                    <a:latin typeface="Montserrat" panose="00000500000000000000" pitchFamily="2" charset="0"/>
                  </a:rPr>
                  <a:t>(2015, 2017)</a:t>
                </a:r>
                <a:endParaRPr lang="en-IN" sz="11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55BDB445-2F82-74D3-E8EF-447435899577}"/>
                </a:ext>
              </a:extLst>
            </p:cNvPr>
            <p:cNvGrpSpPr>
              <a:grpSpLocks noChangeAspect="1"/>
            </p:cNvGrpSpPr>
            <p:nvPr/>
          </p:nvGrpSpPr>
          <p:grpSpPr>
            <a:xfrm>
              <a:off x="4610342" y="2841548"/>
              <a:ext cx="1682219" cy="1947303"/>
              <a:chOff x="5033103" y="1203960"/>
              <a:chExt cx="1687925" cy="2030650"/>
            </a:xfrm>
          </p:grpSpPr>
          <p:pic>
            <p:nvPicPr>
              <p:cNvPr id="26" name="Picture 6">
                <a:extLst>
                  <a:ext uri="{FF2B5EF4-FFF2-40B4-BE49-F238E27FC236}">
                    <a16:creationId xmlns:a16="http://schemas.microsoft.com/office/drawing/2014/main" id="{2AA79FB8-BA0F-B9C5-9496-B45B659ADBEE}"/>
                  </a:ext>
                </a:extLst>
              </p:cNvPr>
              <p:cNvPicPr>
                <a:picLocks noChangeAspect="1" noChangeArrowheads="1"/>
              </p:cNvPicPr>
              <p:nvPr/>
            </p:nvPicPr>
            <p:blipFill>
              <a:blip r:embed="rId9"/>
              <a:srcRect/>
              <a:stretch/>
            </p:blipFill>
            <p:spPr bwMode="auto">
              <a:xfrm>
                <a:off x="5225125" y="1203960"/>
                <a:ext cx="1303881" cy="16879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8BDE3A1-5281-1A3E-D419-84DB90758691}"/>
                  </a:ext>
                </a:extLst>
              </p:cNvPr>
              <p:cNvSpPr txBox="1"/>
              <p:nvPr/>
            </p:nvSpPr>
            <p:spPr>
              <a:xfrm>
                <a:off x="5033103" y="278528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V Kohli</a:t>
                </a:r>
              </a:p>
              <a:p>
                <a:pPr algn="ctr"/>
                <a:r>
                  <a:rPr lang="en-US" sz="1100" dirty="0">
                    <a:latin typeface="Montserrat" panose="00000500000000000000" pitchFamily="2" charset="0"/>
                  </a:rPr>
                  <a:t>(2016)</a:t>
                </a:r>
                <a:endParaRPr lang="en-IN" sz="1100" dirty="0">
                  <a:latin typeface="Montserrat" panose="00000500000000000000" pitchFamily="2" charset="0"/>
                </a:endParaRPr>
              </a:p>
            </p:txBody>
          </p:sp>
        </p:grpSp>
      </p:grpSp>
    </p:spTree>
    <p:extLst>
      <p:ext uri="{BB962C8B-B14F-4D97-AF65-F5344CB8AC3E}">
        <p14:creationId xmlns:p14="http://schemas.microsoft.com/office/powerpoint/2010/main" val="182128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Purple Cap Contenders</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4">
            <a:extLst>
              <a:ext uri="{FF2B5EF4-FFF2-40B4-BE49-F238E27FC236}">
                <a16:creationId xmlns:a16="http://schemas.microsoft.com/office/drawing/2014/main" id="{62D0954C-E266-14A9-001D-B973C4B8C3FE}"/>
              </a:ext>
            </a:extLst>
          </p:cNvPr>
          <p:cNvPicPr>
            <a:picLocks noChangeAspect="1"/>
          </p:cNvPicPr>
          <p:nvPr/>
        </p:nvPicPr>
        <p:blipFill>
          <a:blip r:embed="rId2"/>
          <a:srcRect/>
          <a:stretch/>
        </p:blipFill>
        <p:spPr>
          <a:xfrm>
            <a:off x="1146966" y="437690"/>
            <a:ext cx="6850067" cy="4268118"/>
          </a:xfrm>
          <a:prstGeom prst="rect">
            <a:avLst/>
          </a:prstGeom>
        </p:spPr>
      </p:pic>
    </p:spTree>
    <p:extLst>
      <p:ext uri="{BB962C8B-B14F-4D97-AF65-F5344CB8AC3E}">
        <p14:creationId xmlns:p14="http://schemas.microsoft.com/office/powerpoint/2010/main" val="2954530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1" name="TextBox 10">
            <a:extLst>
              <a:ext uri="{FF2B5EF4-FFF2-40B4-BE49-F238E27FC236}">
                <a16:creationId xmlns:a16="http://schemas.microsoft.com/office/drawing/2014/main" id="{41DDCC3B-81E4-00A6-1CB4-9E1ACE0D65B7}"/>
              </a:ext>
            </a:extLst>
          </p:cNvPr>
          <p:cNvSpPr txBox="1"/>
          <p:nvPr/>
        </p:nvSpPr>
        <p:spPr>
          <a:xfrm>
            <a:off x="1377012" y="413004"/>
            <a:ext cx="6389975" cy="276999"/>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p:txBody>
      </p:sp>
      <p:sp>
        <p:nvSpPr>
          <p:cNvPr id="15" name="Google Shape;991;p60">
            <a:extLst>
              <a:ext uri="{FF2B5EF4-FFF2-40B4-BE49-F238E27FC236}">
                <a16:creationId xmlns:a16="http://schemas.microsoft.com/office/drawing/2014/main" id="{35FD69E3-06B1-E9E5-63EA-41BB197F424F}"/>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Purple Cap Contenders</a:t>
            </a:r>
          </a:p>
        </p:txBody>
      </p:sp>
      <p:sp>
        <p:nvSpPr>
          <p:cNvPr id="16" name="Google Shape;470;p37">
            <a:extLst>
              <a:ext uri="{FF2B5EF4-FFF2-40B4-BE49-F238E27FC236}">
                <a16:creationId xmlns:a16="http://schemas.microsoft.com/office/drawing/2014/main" id="{680B3E02-43C8-32B3-18D1-17699242A9BF}"/>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grpSp>
        <p:nvGrpSpPr>
          <p:cNvPr id="10" name="Group 9">
            <a:extLst>
              <a:ext uri="{FF2B5EF4-FFF2-40B4-BE49-F238E27FC236}">
                <a16:creationId xmlns:a16="http://schemas.microsoft.com/office/drawing/2014/main" id="{DE32EDA0-3E5C-A605-BFD8-B65EBC6A3454}"/>
              </a:ext>
            </a:extLst>
          </p:cNvPr>
          <p:cNvGrpSpPr/>
          <p:nvPr/>
        </p:nvGrpSpPr>
        <p:grpSpPr>
          <a:xfrm>
            <a:off x="1081735" y="690003"/>
            <a:ext cx="6980528" cy="2145810"/>
            <a:chOff x="1078136" y="736498"/>
            <a:chExt cx="6980528" cy="2145810"/>
          </a:xfrm>
        </p:grpSpPr>
        <p:grpSp>
          <p:nvGrpSpPr>
            <p:cNvPr id="5" name="Group 4">
              <a:extLst>
                <a:ext uri="{FF2B5EF4-FFF2-40B4-BE49-F238E27FC236}">
                  <a16:creationId xmlns:a16="http://schemas.microsoft.com/office/drawing/2014/main" id="{CBBCA9F5-644A-9C66-B212-A6C243F3E60A}"/>
                </a:ext>
              </a:extLst>
            </p:cNvPr>
            <p:cNvGrpSpPr>
              <a:grpSpLocks noChangeAspect="1"/>
            </p:cNvGrpSpPr>
            <p:nvPr/>
          </p:nvGrpSpPr>
          <p:grpSpPr>
            <a:xfrm>
              <a:off x="1078136" y="736498"/>
              <a:ext cx="1682219" cy="2145810"/>
              <a:chOff x="1070515" y="1188720"/>
              <a:chExt cx="1687925" cy="2237653"/>
            </a:xfrm>
          </p:grpSpPr>
          <p:pic>
            <p:nvPicPr>
              <p:cNvPr id="1026" name="Picture 2">
                <a:extLst>
                  <a:ext uri="{FF2B5EF4-FFF2-40B4-BE49-F238E27FC236}">
                    <a16:creationId xmlns:a16="http://schemas.microsoft.com/office/drawing/2014/main" id="{76FA4051-302A-B9E5-8ED8-62D9A9DF5EAC}"/>
                  </a:ext>
                </a:extLst>
              </p:cNvPr>
              <p:cNvPicPr>
                <a:picLocks noChangeAspect="1" noChangeArrowheads="1"/>
              </p:cNvPicPr>
              <p:nvPr/>
            </p:nvPicPr>
            <p:blipFill>
              <a:blip r:embed="rId3"/>
              <a:srcRect/>
              <a:stretch/>
            </p:blipFill>
            <p:spPr bwMode="auto">
              <a:xfrm>
                <a:off x="1356082" y="1188720"/>
                <a:ext cx="1116790" cy="16879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22097D-BF64-157F-423B-8B5B609B6835}"/>
                  </a:ext>
                </a:extLst>
              </p:cNvPr>
              <p:cNvSpPr txBox="1"/>
              <p:nvPr/>
            </p:nvSpPr>
            <p:spPr>
              <a:xfrm>
                <a:off x="1070515" y="2800521"/>
                <a:ext cx="1687925" cy="625852"/>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SL Malinga</a:t>
                </a:r>
              </a:p>
              <a:p>
                <a:pPr algn="ctr"/>
                <a:r>
                  <a:rPr lang="en-US" sz="1100" i="1" dirty="0">
                    <a:latin typeface="Montserrat" panose="00000500000000000000" pitchFamily="2" charset="0"/>
                  </a:rPr>
                  <a:t>(throughout the IPL, 2011, 2012 )</a:t>
                </a:r>
                <a:endParaRPr lang="en-IN" sz="1100" i="1" dirty="0">
                  <a:latin typeface="Montserrat" panose="00000500000000000000" pitchFamily="2" charset="0"/>
                </a:endParaRPr>
              </a:p>
            </p:txBody>
          </p:sp>
        </p:grpSp>
        <p:grpSp>
          <p:nvGrpSpPr>
            <p:cNvPr id="4" name="Group 3">
              <a:extLst>
                <a:ext uri="{FF2B5EF4-FFF2-40B4-BE49-F238E27FC236}">
                  <a16:creationId xmlns:a16="http://schemas.microsoft.com/office/drawing/2014/main" id="{E4777367-6743-E411-B380-3D0744F9B5CE}"/>
                </a:ext>
              </a:extLst>
            </p:cNvPr>
            <p:cNvGrpSpPr>
              <a:grpSpLocks noChangeAspect="1"/>
            </p:cNvGrpSpPr>
            <p:nvPr/>
          </p:nvGrpSpPr>
          <p:grpSpPr>
            <a:xfrm>
              <a:off x="2844239" y="765727"/>
              <a:ext cx="1682219" cy="1947303"/>
              <a:chOff x="3219449" y="1219200"/>
              <a:chExt cx="1687925" cy="2030650"/>
            </a:xfrm>
          </p:grpSpPr>
          <p:pic>
            <p:nvPicPr>
              <p:cNvPr id="1028" name="Picture 4">
                <a:extLst>
                  <a:ext uri="{FF2B5EF4-FFF2-40B4-BE49-F238E27FC236}">
                    <a16:creationId xmlns:a16="http://schemas.microsoft.com/office/drawing/2014/main" id="{30074540-0055-9778-C438-620FD1D16592}"/>
                  </a:ext>
                </a:extLst>
              </p:cNvPr>
              <p:cNvPicPr>
                <a:picLocks noChangeAspect="1" noChangeArrowheads="1"/>
              </p:cNvPicPr>
              <p:nvPr/>
            </p:nvPicPr>
            <p:blipFill>
              <a:blip r:embed="rId4"/>
              <a:srcRect/>
              <a:stretch/>
            </p:blipFill>
            <p:spPr bwMode="auto">
              <a:xfrm>
                <a:off x="3251345" y="121920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E7E2D2-A3EE-0DA2-E163-FE128C7F2DE6}"/>
                  </a:ext>
                </a:extLst>
              </p:cNvPr>
              <p:cNvSpPr txBox="1"/>
              <p:nvPr/>
            </p:nvSpPr>
            <p:spPr>
              <a:xfrm>
                <a:off x="3219449"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PP Chawla</a:t>
                </a:r>
              </a:p>
              <a:p>
                <a:pPr algn="ctr"/>
                <a:r>
                  <a:rPr lang="en-US" sz="1100" dirty="0">
                    <a:latin typeface="Montserrat" panose="00000500000000000000" pitchFamily="2" charset="0"/>
                  </a:rPr>
                  <a:t>(2008)</a:t>
                </a:r>
                <a:endParaRPr lang="en-IN" sz="1100" dirty="0">
                  <a:latin typeface="Montserrat" panose="00000500000000000000" pitchFamily="2" charset="0"/>
                </a:endParaRPr>
              </a:p>
            </p:txBody>
          </p:sp>
        </p:grpSp>
        <p:grpSp>
          <p:nvGrpSpPr>
            <p:cNvPr id="3" name="Group 2">
              <a:extLst>
                <a:ext uri="{FF2B5EF4-FFF2-40B4-BE49-F238E27FC236}">
                  <a16:creationId xmlns:a16="http://schemas.microsoft.com/office/drawing/2014/main" id="{6F711D44-CC09-4C56-07A4-08C976FE8CED}"/>
                </a:ext>
              </a:extLst>
            </p:cNvPr>
            <p:cNvGrpSpPr>
              <a:grpSpLocks noChangeAspect="1"/>
            </p:cNvGrpSpPr>
            <p:nvPr/>
          </p:nvGrpSpPr>
          <p:grpSpPr>
            <a:xfrm>
              <a:off x="4610342" y="765727"/>
              <a:ext cx="1682219" cy="1947303"/>
              <a:chOff x="5033103" y="1203960"/>
              <a:chExt cx="1687925" cy="2030650"/>
            </a:xfrm>
          </p:grpSpPr>
          <p:pic>
            <p:nvPicPr>
              <p:cNvPr id="1030" name="Picture 6">
                <a:extLst>
                  <a:ext uri="{FF2B5EF4-FFF2-40B4-BE49-F238E27FC236}">
                    <a16:creationId xmlns:a16="http://schemas.microsoft.com/office/drawing/2014/main" id="{7A88BDBB-AEDA-5D4D-11B6-A4C484DA1181}"/>
                  </a:ext>
                </a:extLst>
              </p:cNvPr>
              <p:cNvPicPr>
                <a:picLocks noChangeAspect="1" noChangeArrowheads="1"/>
              </p:cNvPicPr>
              <p:nvPr/>
            </p:nvPicPr>
            <p:blipFill>
              <a:blip r:embed="rId5"/>
              <a:srcRect/>
              <a:stretch/>
            </p:blipFill>
            <p:spPr bwMode="auto">
              <a:xfrm>
                <a:off x="5064999" y="120396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CF3370A-C23E-DFAE-D1E1-1A3E7C64C288}"/>
                  </a:ext>
                </a:extLst>
              </p:cNvPr>
              <p:cNvSpPr txBox="1"/>
              <p:nvPr/>
            </p:nvSpPr>
            <p:spPr>
              <a:xfrm>
                <a:off x="5033103" y="278528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A Nehra</a:t>
                </a:r>
              </a:p>
              <a:p>
                <a:pPr algn="ctr"/>
                <a:r>
                  <a:rPr lang="en-US" sz="1100" dirty="0">
                    <a:latin typeface="Montserrat" panose="00000500000000000000" pitchFamily="2" charset="0"/>
                  </a:rPr>
                  <a:t>(2009)</a:t>
                </a:r>
                <a:endParaRPr lang="en-IN" sz="1100" dirty="0">
                  <a:latin typeface="Montserrat" panose="00000500000000000000" pitchFamily="2" charset="0"/>
                </a:endParaRPr>
              </a:p>
            </p:txBody>
          </p:sp>
        </p:grpSp>
        <p:grpSp>
          <p:nvGrpSpPr>
            <p:cNvPr id="14" name="Group 13">
              <a:extLst>
                <a:ext uri="{FF2B5EF4-FFF2-40B4-BE49-F238E27FC236}">
                  <a16:creationId xmlns:a16="http://schemas.microsoft.com/office/drawing/2014/main" id="{E63DB697-2189-44D9-725A-D0B83B137AC8}"/>
                </a:ext>
              </a:extLst>
            </p:cNvPr>
            <p:cNvGrpSpPr>
              <a:grpSpLocks noChangeAspect="1"/>
            </p:cNvGrpSpPr>
            <p:nvPr/>
          </p:nvGrpSpPr>
          <p:grpSpPr>
            <a:xfrm>
              <a:off x="6376445" y="810603"/>
              <a:ext cx="1682219" cy="1902427"/>
              <a:chOff x="5033103" y="1250755"/>
              <a:chExt cx="1687925" cy="1983854"/>
            </a:xfrm>
          </p:grpSpPr>
          <p:pic>
            <p:nvPicPr>
              <p:cNvPr id="17" name="Picture 6">
                <a:extLst>
                  <a:ext uri="{FF2B5EF4-FFF2-40B4-BE49-F238E27FC236}">
                    <a16:creationId xmlns:a16="http://schemas.microsoft.com/office/drawing/2014/main" id="{E767CAAD-9226-310B-8C5B-99BD5EBB0B52}"/>
                  </a:ext>
                </a:extLst>
              </p:cNvPr>
              <p:cNvPicPr>
                <a:picLocks noChangeAspect="1" noChangeArrowheads="1"/>
              </p:cNvPicPr>
              <p:nvPr/>
            </p:nvPicPr>
            <p:blipFill>
              <a:blip r:embed="rId6"/>
              <a:srcRect/>
              <a:stretch/>
            </p:blipFill>
            <p:spPr bwMode="auto">
              <a:xfrm>
                <a:off x="5229529" y="1250755"/>
                <a:ext cx="1210907" cy="153749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AF3E9DB-7EBB-1AA6-44E6-2094B59C8E49}"/>
                  </a:ext>
                </a:extLst>
              </p:cNvPr>
              <p:cNvSpPr txBox="1"/>
              <p:nvPr/>
            </p:nvSpPr>
            <p:spPr>
              <a:xfrm>
                <a:off x="5033103" y="2785280"/>
                <a:ext cx="1687925" cy="449329"/>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A Mishra</a:t>
                </a:r>
              </a:p>
              <a:p>
                <a:pPr algn="ctr"/>
                <a:r>
                  <a:rPr lang="en-US" sz="1100" dirty="0">
                    <a:latin typeface="Montserrat" panose="00000500000000000000" pitchFamily="2" charset="0"/>
                  </a:rPr>
                  <a:t>(2010)</a:t>
                </a:r>
                <a:endParaRPr lang="en-IN" sz="1100" dirty="0">
                  <a:latin typeface="Montserrat" panose="00000500000000000000" pitchFamily="2" charset="0"/>
                </a:endParaRPr>
              </a:p>
            </p:txBody>
          </p:sp>
        </p:grpSp>
      </p:grpSp>
      <p:grpSp>
        <p:nvGrpSpPr>
          <p:cNvPr id="7" name="Group 6">
            <a:extLst>
              <a:ext uri="{FF2B5EF4-FFF2-40B4-BE49-F238E27FC236}">
                <a16:creationId xmlns:a16="http://schemas.microsoft.com/office/drawing/2014/main" id="{C894EB2B-9210-7DE2-9AC7-C493BE6D2C59}"/>
              </a:ext>
            </a:extLst>
          </p:cNvPr>
          <p:cNvGrpSpPr/>
          <p:nvPr/>
        </p:nvGrpSpPr>
        <p:grpSpPr>
          <a:xfrm>
            <a:off x="2847838" y="2753964"/>
            <a:ext cx="3448322" cy="1976532"/>
            <a:chOff x="1078136" y="2812319"/>
            <a:chExt cx="3448322" cy="1976532"/>
          </a:xfrm>
        </p:grpSpPr>
        <p:grpSp>
          <p:nvGrpSpPr>
            <p:cNvPr id="19" name="Group 18">
              <a:extLst>
                <a:ext uri="{FF2B5EF4-FFF2-40B4-BE49-F238E27FC236}">
                  <a16:creationId xmlns:a16="http://schemas.microsoft.com/office/drawing/2014/main" id="{DB212385-327B-81CE-06E3-69A4D796A569}"/>
                </a:ext>
              </a:extLst>
            </p:cNvPr>
            <p:cNvGrpSpPr>
              <a:grpSpLocks noChangeAspect="1"/>
            </p:cNvGrpSpPr>
            <p:nvPr/>
          </p:nvGrpSpPr>
          <p:grpSpPr>
            <a:xfrm>
              <a:off x="1078136" y="2812319"/>
              <a:ext cx="1682219" cy="1976532"/>
              <a:chOff x="1070515" y="1188720"/>
              <a:chExt cx="1687925" cy="2061130"/>
            </a:xfrm>
          </p:grpSpPr>
          <p:pic>
            <p:nvPicPr>
              <p:cNvPr id="20" name="Picture 2">
                <a:extLst>
                  <a:ext uri="{FF2B5EF4-FFF2-40B4-BE49-F238E27FC236}">
                    <a16:creationId xmlns:a16="http://schemas.microsoft.com/office/drawing/2014/main" id="{235D7951-48EF-3DDE-B287-72317AC7FEFB}"/>
                  </a:ext>
                </a:extLst>
              </p:cNvPr>
              <p:cNvPicPr>
                <a:picLocks noChangeAspect="1" noChangeArrowheads="1"/>
              </p:cNvPicPr>
              <p:nvPr/>
            </p:nvPicPr>
            <p:blipFill>
              <a:blip r:embed="rId7"/>
              <a:srcRect/>
              <a:stretch/>
            </p:blipFill>
            <p:spPr bwMode="auto">
              <a:xfrm>
                <a:off x="1102411" y="118872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0DF1B6B-6975-FBBE-767B-6B4134D6FB75}"/>
                  </a:ext>
                </a:extLst>
              </p:cNvPr>
              <p:cNvSpPr txBox="1"/>
              <p:nvPr/>
            </p:nvSpPr>
            <p:spPr>
              <a:xfrm>
                <a:off x="1070515"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DJ Bravo</a:t>
                </a:r>
              </a:p>
              <a:p>
                <a:pPr algn="ctr"/>
                <a:r>
                  <a:rPr lang="en-US" sz="1100" i="1" dirty="0">
                    <a:latin typeface="Montserrat" panose="00000500000000000000" pitchFamily="2" charset="0"/>
                  </a:rPr>
                  <a:t>(2013, 2015)</a:t>
                </a:r>
                <a:endParaRPr lang="en-IN" sz="1100" i="1" dirty="0">
                  <a:latin typeface="Montserrat" panose="00000500000000000000" pitchFamily="2" charset="0"/>
                </a:endParaRPr>
              </a:p>
            </p:txBody>
          </p:sp>
        </p:grpSp>
        <p:grpSp>
          <p:nvGrpSpPr>
            <p:cNvPr id="22" name="Group 21">
              <a:extLst>
                <a:ext uri="{FF2B5EF4-FFF2-40B4-BE49-F238E27FC236}">
                  <a16:creationId xmlns:a16="http://schemas.microsoft.com/office/drawing/2014/main" id="{72E4924C-E2ED-2FC9-6002-503786E3C325}"/>
                </a:ext>
              </a:extLst>
            </p:cNvPr>
            <p:cNvGrpSpPr>
              <a:grpSpLocks noChangeAspect="1"/>
            </p:cNvGrpSpPr>
            <p:nvPr/>
          </p:nvGrpSpPr>
          <p:grpSpPr>
            <a:xfrm>
              <a:off x="2844239" y="2841548"/>
              <a:ext cx="1682219" cy="1947303"/>
              <a:chOff x="3219449" y="1219200"/>
              <a:chExt cx="1687925" cy="2030650"/>
            </a:xfrm>
          </p:grpSpPr>
          <p:pic>
            <p:nvPicPr>
              <p:cNvPr id="23" name="Picture 4">
                <a:extLst>
                  <a:ext uri="{FF2B5EF4-FFF2-40B4-BE49-F238E27FC236}">
                    <a16:creationId xmlns:a16="http://schemas.microsoft.com/office/drawing/2014/main" id="{6BABFDE6-840F-F35D-5683-F2D642433DBB}"/>
                  </a:ext>
                </a:extLst>
              </p:cNvPr>
              <p:cNvPicPr>
                <a:picLocks noChangeAspect="1" noChangeArrowheads="1"/>
              </p:cNvPicPr>
              <p:nvPr/>
            </p:nvPicPr>
            <p:blipFill>
              <a:blip r:embed="rId8"/>
              <a:srcRect/>
              <a:stretch/>
            </p:blipFill>
            <p:spPr bwMode="auto">
              <a:xfrm>
                <a:off x="3251345" y="1219200"/>
                <a:ext cx="1624133" cy="168792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4A29B3-F456-1587-5A9B-C54C22EB2AF0}"/>
                  </a:ext>
                </a:extLst>
              </p:cNvPr>
              <p:cNvSpPr txBox="1"/>
              <p:nvPr/>
            </p:nvSpPr>
            <p:spPr>
              <a:xfrm>
                <a:off x="3219449" y="2800520"/>
                <a:ext cx="1687925" cy="449330"/>
              </a:xfrm>
              <a:prstGeom prst="rect">
                <a:avLst/>
              </a:prstGeom>
              <a:solidFill>
                <a:schemeClr val="bg1"/>
              </a:solidFill>
            </p:spPr>
            <p:txBody>
              <a:bodyPr wrap="square" rtlCol="0">
                <a:spAutoFit/>
              </a:bodyPr>
              <a:lstStyle/>
              <a:p>
                <a:pPr algn="ctr"/>
                <a:r>
                  <a:rPr lang="en-US" sz="1100" dirty="0">
                    <a:latin typeface="Montserrat" panose="00000500000000000000" pitchFamily="2" charset="0"/>
                  </a:rPr>
                  <a:t>B Kumar</a:t>
                </a:r>
              </a:p>
              <a:p>
                <a:pPr algn="ctr"/>
                <a:r>
                  <a:rPr lang="en-US" sz="1100" dirty="0">
                    <a:latin typeface="Montserrat" panose="00000500000000000000" pitchFamily="2" charset="0"/>
                  </a:rPr>
                  <a:t>(2014, 2016, 2017)</a:t>
                </a:r>
                <a:endParaRPr lang="en-IN" sz="1100" dirty="0">
                  <a:latin typeface="Montserrat" panose="00000500000000000000" pitchFamily="2" charset="0"/>
                </a:endParaRPr>
              </a:p>
            </p:txBody>
          </p:sp>
        </p:grpSp>
      </p:grpSp>
    </p:spTree>
    <p:extLst>
      <p:ext uri="{BB962C8B-B14F-4D97-AF65-F5344CB8AC3E}">
        <p14:creationId xmlns:p14="http://schemas.microsoft.com/office/powerpoint/2010/main" val="229339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Most 4s &amp; 6s</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4">
            <a:extLst>
              <a:ext uri="{FF2B5EF4-FFF2-40B4-BE49-F238E27FC236}">
                <a16:creationId xmlns:a16="http://schemas.microsoft.com/office/drawing/2014/main" id="{62D0954C-E266-14A9-001D-B973C4B8C3FE}"/>
              </a:ext>
            </a:extLst>
          </p:cNvPr>
          <p:cNvPicPr>
            <a:picLocks noChangeAspect="1"/>
          </p:cNvPicPr>
          <p:nvPr/>
        </p:nvPicPr>
        <p:blipFill>
          <a:blip r:embed="rId2"/>
          <a:srcRect/>
          <a:stretch/>
        </p:blipFill>
        <p:spPr>
          <a:xfrm>
            <a:off x="1298963" y="437690"/>
            <a:ext cx="4412474" cy="4268119"/>
          </a:xfrm>
          <a:prstGeom prst="rect">
            <a:avLst/>
          </a:prstGeom>
        </p:spPr>
      </p:pic>
      <p:sp>
        <p:nvSpPr>
          <p:cNvPr id="5" name="TextBox 4">
            <a:extLst>
              <a:ext uri="{FF2B5EF4-FFF2-40B4-BE49-F238E27FC236}">
                <a16:creationId xmlns:a16="http://schemas.microsoft.com/office/drawing/2014/main" id="{820E87A2-D3C4-A215-9A7B-9576E52ECA3B}"/>
              </a:ext>
            </a:extLst>
          </p:cNvPr>
          <p:cNvSpPr txBox="1"/>
          <p:nvPr/>
        </p:nvSpPr>
        <p:spPr>
          <a:xfrm>
            <a:off x="5771046" y="3320814"/>
            <a:ext cx="2976714" cy="1384995"/>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SK Raina has scored the maximum number of 4s &amp; 6s</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SK Raina, CH Gayle and DA Warner are the top 3 batsmen who have scored the most number of 4s and 6s</a:t>
            </a:r>
          </a:p>
        </p:txBody>
      </p:sp>
    </p:spTree>
    <p:extLst>
      <p:ext uri="{BB962C8B-B14F-4D97-AF65-F5344CB8AC3E}">
        <p14:creationId xmlns:p14="http://schemas.microsoft.com/office/powerpoint/2010/main" val="2263619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60"/>
          <p:cNvSpPr txBox="1"/>
          <p:nvPr/>
        </p:nvSpPr>
        <p:spPr>
          <a:xfrm>
            <a:off x="7042950" y="66947"/>
            <a:ext cx="210105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Dashboard 3 : </a:t>
            </a:r>
            <a:r>
              <a:rPr lang="en-IN" sz="1100" dirty="0" err="1">
                <a:latin typeface="Bentham"/>
                <a:ea typeface="Bentham"/>
                <a:cs typeface="Bentham"/>
                <a:sym typeface="Bentham"/>
              </a:rPr>
              <a:t>TeamStatistics</a:t>
            </a:r>
            <a:endParaRPr lang="en-IN" sz="1100" i="1"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2">
            <a:extLst>
              <a:ext uri="{FF2B5EF4-FFF2-40B4-BE49-F238E27FC236}">
                <a16:creationId xmlns:a16="http://schemas.microsoft.com/office/drawing/2014/main" id="{511156E8-F697-1BC8-EAA1-59CC6FD68DED}"/>
              </a:ext>
            </a:extLst>
          </p:cNvPr>
          <p:cNvPicPr>
            <a:picLocks noChangeAspect="1"/>
          </p:cNvPicPr>
          <p:nvPr/>
        </p:nvPicPr>
        <p:blipFill>
          <a:blip r:embed="rId3"/>
          <a:srcRect/>
          <a:stretch/>
        </p:blipFill>
        <p:spPr>
          <a:xfrm>
            <a:off x="324368" y="390256"/>
            <a:ext cx="8495263" cy="4362986"/>
          </a:xfrm>
          <a:prstGeom prst="rect">
            <a:avLst/>
          </a:prstGeom>
        </p:spPr>
      </p:pic>
    </p:spTree>
    <p:extLst>
      <p:ext uri="{BB962C8B-B14F-4D97-AF65-F5344CB8AC3E}">
        <p14:creationId xmlns:p14="http://schemas.microsoft.com/office/powerpoint/2010/main" val="2304018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60"/>
          <p:cNvSpPr txBox="1"/>
          <p:nvPr/>
        </p:nvSpPr>
        <p:spPr>
          <a:xfrm>
            <a:off x="7042950" y="66947"/>
            <a:ext cx="210105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Season-wise Team Performance</a:t>
            </a:r>
            <a:endParaRPr lang="en-IN" sz="1100" i="1"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2">
            <a:extLst>
              <a:ext uri="{FF2B5EF4-FFF2-40B4-BE49-F238E27FC236}">
                <a16:creationId xmlns:a16="http://schemas.microsoft.com/office/drawing/2014/main" id="{511156E8-F697-1BC8-EAA1-59CC6FD68DED}"/>
              </a:ext>
            </a:extLst>
          </p:cNvPr>
          <p:cNvPicPr>
            <a:picLocks noChangeAspect="1"/>
          </p:cNvPicPr>
          <p:nvPr/>
        </p:nvPicPr>
        <p:blipFill>
          <a:blip r:embed="rId3"/>
          <a:srcRect/>
          <a:stretch/>
        </p:blipFill>
        <p:spPr>
          <a:xfrm>
            <a:off x="854585" y="390256"/>
            <a:ext cx="7434829" cy="4362986"/>
          </a:xfrm>
          <a:prstGeom prst="rect">
            <a:avLst/>
          </a:prstGeom>
        </p:spPr>
      </p:pic>
    </p:spTree>
    <p:extLst>
      <p:ext uri="{BB962C8B-B14F-4D97-AF65-F5344CB8AC3E}">
        <p14:creationId xmlns:p14="http://schemas.microsoft.com/office/powerpoint/2010/main" val="3616232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60"/>
          <p:cNvSpPr txBox="1"/>
          <p:nvPr/>
        </p:nvSpPr>
        <p:spPr>
          <a:xfrm>
            <a:off x="7042950" y="66947"/>
            <a:ext cx="210105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latin typeface="Bentham"/>
                <a:ea typeface="Bentham"/>
                <a:cs typeface="Bentham"/>
                <a:sym typeface="Bentham"/>
              </a:rPr>
              <a:t>Win %age(Home Vs Away)</a:t>
            </a:r>
            <a:endParaRPr lang="en-IN" sz="1100"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2">
            <a:extLst>
              <a:ext uri="{FF2B5EF4-FFF2-40B4-BE49-F238E27FC236}">
                <a16:creationId xmlns:a16="http://schemas.microsoft.com/office/drawing/2014/main" id="{511156E8-F697-1BC8-EAA1-59CC6FD68DED}"/>
              </a:ext>
            </a:extLst>
          </p:cNvPr>
          <p:cNvPicPr>
            <a:picLocks noChangeAspect="1"/>
          </p:cNvPicPr>
          <p:nvPr/>
        </p:nvPicPr>
        <p:blipFill>
          <a:blip r:embed="rId3"/>
          <a:srcRect/>
          <a:stretch/>
        </p:blipFill>
        <p:spPr>
          <a:xfrm>
            <a:off x="854585" y="446744"/>
            <a:ext cx="7434829" cy="4250010"/>
          </a:xfrm>
          <a:prstGeom prst="rect">
            <a:avLst/>
          </a:prstGeom>
        </p:spPr>
      </p:pic>
    </p:spTree>
    <p:extLst>
      <p:ext uri="{BB962C8B-B14F-4D97-AF65-F5344CB8AC3E}">
        <p14:creationId xmlns:p14="http://schemas.microsoft.com/office/powerpoint/2010/main" val="185088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7"/>
          <p:cNvSpPr txBox="1">
            <a:spLocks noGrp="1"/>
          </p:cNvSpPr>
          <p:nvPr>
            <p:ph type="title"/>
          </p:nvPr>
        </p:nvSpPr>
        <p:spPr>
          <a:xfrm>
            <a:off x="720000" y="540066"/>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Contents</a:t>
            </a:r>
            <a:endParaRPr i="1" dirty="0"/>
          </a:p>
        </p:txBody>
      </p:sp>
      <p:sp>
        <p:nvSpPr>
          <p:cNvPr id="469" name="Google Shape;469;p37"/>
          <p:cNvSpPr txBox="1">
            <a:spLocks noGrp="1"/>
          </p:cNvSpPr>
          <p:nvPr>
            <p:ph type="body" idx="4294967295"/>
          </p:nvPr>
        </p:nvSpPr>
        <p:spPr>
          <a:xfrm>
            <a:off x="851210" y="1323659"/>
            <a:ext cx="7441579" cy="3279775"/>
          </a:xfrm>
          <a:prstGeom prst="rect">
            <a:avLst/>
          </a:prstGeom>
        </p:spPr>
        <p:txBody>
          <a:bodyPr spcFirstLastPara="1" wrap="square" lIns="91425" tIns="91425" rIns="91425" bIns="91425" anchor="ctr" anchorCtr="0">
            <a:noAutofit/>
          </a:bodyPr>
          <a:lstStyle/>
          <a:p>
            <a:pPr marL="0" indent="0">
              <a:buNone/>
            </a:pPr>
            <a:r>
              <a:rPr lang="en-US" sz="1200" b="1" dirty="0">
                <a:solidFill>
                  <a:schemeClr val="tx1"/>
                </a:solidFill>
                <a:latin typeface="Montserrat" panose="00000500000000000000" pitchFamily="2" charset="0"/>
              </a:rPr>
              <a:t>Problem Statement</a:t>
            </a:r>
          </a:p>
          <a:p>
            <a:pPr marL="0" indent="0">
              <a:buNone/>
            </a:pPr>
            <a:endParaRPr lang="en-US" sz="1200" b="1" dirty="0">
              <a:solidFill>
                <a:schemeClr val="tx1"/>
              </a:solidFill>
              <a:latin typeface="Montserrat" panose="00000500000000000000" pitchFamily="2" charset="0"/>
            </a:endParaRPr>
          </a:p>
          <a:p>
            <a:pPr marL="0" indent="0">
              <a:buNone/>
            </a:pPr>
            <a:r>
              <a:rPr lang="en-US" sz="1200" b="1" dirty="0">
                <a:solidFill>
                  <a:schemeClr val="tx1"/>
                </a:solidFill>
                <a:latin typeface="Montserrat" panose="00000500000000000000" pitchFamily="2" charset="0"/>
              </a:rPr>
              <a:t>Dashboard 1: </a:t>
            </a:r>
            <a:r>
              <a:rPr lang="en-IN" sz="1200" b="1" i="0" dirty="0">
                <a:solidFill>
                  <a:schemeClr val="tx1"/>
                </a:solidFill>
                <a:effectLst/>
                <a:latin typeface="Montserrat" panose="00000500000000000000" pitchFamily="2" charset="0"/>
              </a:rPr>
              <a:t>Match Statistics</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Toss outcome vs Match outcome (for each Ground/Venue)</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Biggest wins (by runs and by wicket)</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Highest totals (across all the seasons)</a:t>
            </a:r>
          </a:p>
          <a:p>
            <a:pPr marL="171450" indent="-171450">
              <a:buFont typeface="Arial" panose="020B0604020202020204" pitchFamily="34" charset="0"/>
              <a:buChar char="•"/>
            </a:pPr>
            <a:endParaRPr lang="en-US" sz="1200" b="0" i="0" dirty="0">
              <a:solidFill>
                <a:schemeClr val="tx1"/>
              </a:solidFill>
              <a:effectLst/>
              <a:latin typeface="Montserrat" panose="00000500000000000000" pitchFamily="2" charset="0"/>
            </a:endParaRPr>
          </a:p>
          <a:p>
            <a:pPr marL="0" indent="0">
              <a:buNone/>
            </a:pPr>
            <a:r>
              <a:rPr lang="en-US" sz="1200" b="1" i="0" dirty="0">
                <a:solidFill>
                  <a:schemeClr val="tx1"/>
                </a:solidFill>
                <a:effectLst/>
                <a:latin typeface="Montserrat" panose="00000500000000000000" pitchFamily="2" charset="0"/>
              </a:rPr>
              <a:t>Dashboard 2: Player Statistics</a:t>
            </a:r>
            <a:endParaRPr lang="en-US" sz="1200" dirty="0">
              <a:solidFill>
                <a:schemeClr val="tx1"/>
              </a:solidFill>
              <a:latin typeface="Montserrat" panose="00000500000000000000" pitchFamily="2" charset="0"/>
            </a:endParaRP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Orange Cap contenders (The batsmen who have scored the maximum number of runs in a particular season)</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Purple Cap contenders (The bowlers who have taken the maximum number of wickets in a particular season)</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Batsmen who have hit the most number of fours and sixes (per season and overall)</a:t>
            </a:r>
          </a:p>
          <a:p>
            <a:pPr marL="0" indent="0">
              <a:buNone/>
            </a:pPr>
            <a:endParaRPr lang="en-US" sz="1200" b="1" i="0" dirty="0">
              <a:solidFill>
                <a:schemeClr val="tx1"/>
              </a:solidFill>
              <a:effectLst/>
              <a:latin typeface="Montserrat" panose="00000500000000000000" pitchFamily="2" charset="0"/>
            </a:endParaRPr>
          </a:p>
          <a:p>
            <a:pPr marL="0" indent="0">
              <a:buNone/>
            </a:pPr>
            <a:r>
              <a:rPr lang="en-US" sz="1200" b="1" i="0" dirty="0">
                <a:solidFill>
                  <a:schemeClr val="tx1"/>
                </a:solidFill>
                <a:effectLst/>
                <a:latin typeface="Montserrat" panose="00000500000000000000" pitchFamily="2" charset="0"/>
              </a:rPr>
              <a:t>Dashboard 3: Team Statistics</a:t>
            </a:r>
            <a:endParaRPr lang="en-US" sz="1200" dirty="0">
              <a:solidFill>
                <a:schemeClr val="tx1"/>
              </a:solidFill>
              <a:latin typeface="Montserrat" panose="00000500000000000000" pitchFamily="2" charset="0"/>
            </a:endParaRP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Season-wise team performance (wins vs losses)</a:t>
            </a:r>
          </a:p>
          <a:p>
            <a:pPr marL="171450" indent="-171450">
              <a:buFont typeface="Arial" panose="020B0604020202020204" pitchFamily="34" charset="0"/>
              <a:buChar char="•"/>
            </a:pPr>
            <a:r>
              <a:rPr lang="en-US" sz="1200" b="0" i="0" dirty="0">
                <a:solidFill>
                  <a:schemeClr val="tx1"/>
                </a:solidFill>
                <a:effectLst/>
                <a:latin typeface="Montserrat" panose="00000500000000000000" pitchFamily="2" charset="0"/>
              </a:rPr>
              <a:t>Win %age ( home vs away)</a:t>
            </a:r>
          </a:p>
        </p:txBody>
      </p:sp>
      <p:sp>
        <p:nvSpPr>
          <p:cNvPr id="470" name="Google Shape;470;p37"/>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sp>
        <p:nvSpPr>
          <p:cNvPr id="471" name="Google Shape;471;p37"/>
          <p:cNvSpPr txBox="1"/>
          <p:nvPr/>
        </p:nvSpPr>
        <p:spPr>
          <a:xfrm>
            <a:off x="7042950" y="66950"/>
            <a:ext cx="1758000" cy="2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Contents</a:t>
            </a:r>
            <a:endParaRPr sz="1100" i="1" dirty="0">
              <a:latin typeface="Bentham"/>
              <a:ea typeface="Bentham"/>
              <a:cs typeface="Bentham"/>
              <a:sym typeface="Bentha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60"/>
          <p:cNvSpPr txBox="1">
            <a:spLocks noGrp="1"/>
          </p:cNvSpPr>
          <p:nvPr>
            <p:ph type="title"/>
          </p:nvPr>
        </p:nvSpPr>
        <p:spPr>
          <a:xfrm>
            <a:off x="720000" y="54006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i="1" dirty="0"/>
          </a:p>
        </p:txBody>
      </p:sp>
      <p:sp>
        <p:nvSpPr>
          <p:cNvPr id="991" name="Google Shape;991;p60"/>
          <p:cNvSpPr txBox="1"/>
          <p:nvPr/>
        </p:nvSpPr>
        <p:spPr>
          <a:xfrm>
            <a:off x="7042950" y="66950"/>
            <a:ext cx="1758000" cy="2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Problem Statement</a:t>
            </a:r>
            <a:endParaRPr sz="1100" i="1"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sp>
        <p:nvSpPr>
          <p:cNvPr id="14" name="TextBox 13">
            <a:extLst>
              <a:ext uri="{FF2B5EF4-FFF2-40B4-BE49-F238E27FC236}">
                <a16:creationId xmlns:a16="http://schemas.microsoft.com/office/drawing/2014/main" id="{7D812C3F-D08C-A7BB-8F18-8B4FBF157FFD}"/>
              </a:ext>
            </a:extLst>
          </p:cNvPr>
          <p:cNvSpPr txBox="1"/>
          <p:nvPr/>
        </p:nvSpPr>
        <p:spPr>
          <a:xfrm>
            <a:off x="791271" y="1450432"/>
            <a:ext cx="7561457" cy="3046988"/>
          </a:xfrm>
          <a:prstGeom prst="rect">
            <a:avLst/>
          </a:prstGeom>
          <a:noFill/>
        </p:spPr>
        <p:txBody>
          <a:bodyPr wrap="square">
            <a:spAutoFit/>
          </a:bodyPr>
          <a:lstStyle/>
          <a:p>
            <a:pPr algn="l"/>
            <a:r>
              <a:rPr lang="en-US" sz="1200" dirty="0">
                <a:solidFill>
                  <a:schemeClr val="tx1"/>
                </a:solidFill>
                <a:effectLst/>
                <a:latin typeface="Montserrat" panose="00000500000000000000" pitchFamily="2" charset="0"/>
              </a:rPr>
              <a:t>You work as a data analyst at IFP, a nationally recognized news agency, which is based out of New Delhi, and provides news reports and feeds to magazines, newspapers and TV broadcasters all over the country. The Sports Editor of the agency has approached you to build a Tableau dashboard of IPL statistics over the years since its inception in order to create an infographic for a newsletter that their team is working on. For this newsletter, in some cases, they will use the visual representations as you have created in Tableau directly for their infographic, and in a few other cases, they will use important statistics after trying out the different filters and customizations that you have provided for interactivity. Therefore, you are expected to build an interactive dashboard in Tableau for this purpose.</a:t>
            </a:r>
          </a:p>
          <a:p>
            <a:pPr algn="l"/>
            <a:endParaRPr lang="en-US" sz="1200" dirty="0">
              <a:solidFill>
                <a:schemeClr val="tx1"/>
              </a:solidFill>
              <a:effectLst/>
              <a:latin typeface="Montserrat" panose="00000500000000000000" pitchFamily="2" charset="0"/>
            </a:endParaRPr>
          </a:p>
          <a:p>
            <a:pPr algn="l"/>
            <a:r>
              <a:rPr lang="en-US" sz="1200" b="1" dirty="0">
                <a:solidFill>
                  <a:schemeClr val="tx1"/>
                </a:solidFill>
                <a:effectLst/>
                <a:latin typeface="Montserrat" panose="00000500000000000000" pitchFamily="2" charset="0"/>
              </a:rPr>
              <a:t>DATA SET</a:t>
            </a:r>
          </a:p>
          <a:p>
            <a:pPr algn="l"/>
            <a:r>
              <a:rPr lang="en-US" sz="1200" b="1" i="0" dirty="0">
                <a:solidFill>
                  <a:schemeClr val="tx1"/>
                </a:solidFill>
                <a:effectLst/>
                <a:latin typeface="Montserrat" panose="00000500000000000000" pitchFamily="2" charset="0"/>
              </a:rPr>
              <a:t>matches.csv</a:t>
            </a:r>
            <a:r>
              <a:rPr lang="en-US" sz="1200" b="0" i="0" dirty="0">
                <a:solidFill>
                  <a:schemeClr val="tx1"/>
                </a:solidFill>
                <a:effectLst/>
                <a:latin typeface="Montserrat" panose="00000500000000000000" pitchFamily="2" charset="0"/>
              </a:rPr>
              <a:t> - It contains match-level information for each and every match held in IPL from 2008 to 2017.</a:t>
            </a:r>
          </a:p>
          <a:p>
            <a:pPr algn="l"/>
            <a:r>
              <a:rPr lang="en-US" sz="1200" b="1" i="0" dirty="0">
                <a:solidFill>
                  <a:schemeClr val="tx1"/>
                </a:solidFill>
                <a:effectLst/>
                <a:latin typeface="Montserrat" panose="00000500000000000000" pitchFamily="2" charset="0"/>
              </a:rPr>
              <a:t>deliveries.csv</a:t>
            </a:r>
            <a:r>
              <a:rPr lang="en-US" sz="1200" b="0" i="0" dirty="0">
                <a:solidFill>
                  <a:schemeClr val="tx1"/>
                </a:solidFill>
                <a:effectLst/>
                <a:latin typeface="Montserrat" panose="00000500000000000000" pitchFamily="2" charset="0"/>
              </a:rPr>
              <a:t> - It contains ball-by-ball information for each of the matches.</a:t>
            </a:r>
          </a:p>
          <a:p>
            <a:pPr algn="l"/>
            <a:r>
              <a:rPr lang="en-US" sz="1200" dirty="0">
                <a:solidFill>
                  <a:schemeClr val="tx1"/>
                </a:solidFill>
                <a:latin typeface="Montserrat" panose="00000500000000000000" pitchFamily="2" charset="0"/>
              </a:rPr>
              <a:t>Combining the information in these two data sets, you will be creating an interactive dashboard that highlights some of the important statistics of IPL over the years.</a:t>
            </a:r>
            <a:endParaRPr lang="en-IN" sz="1200" dirty="0">
              <a:solidFill>
                <a:schemeClr val="tx1"/>
              </a:solidFill>
              <a:latin typeface="Montserrat"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60"/>
          <p:cNvSpPr txBox="1"/>
          <p:nvPr/>
        </p:nvSpPr>
        <p:spPr>
          <a:xfrm>
            <a:off x="7042950" y="66947"/>
            <a:ext cx="210105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Dashboard 1 : Match Statistics</a:t>
            </a:r>
            <a:endParaRPr lang="en-IN" sz="1100" i="1" dirty="0">
              <a:latin typeface="Bentham"/>
              <a:ea typeface="Bentham"/>
              <a:cs typeface="Bentham"/>
              <a:sym typeface="Bentham"/>
            </a:endParaRPr>
          </a:p>
        </p:txBody>
      </p:sp>
      <p:sp>
        <p:nvSpPr>
          <p:cNvPr id="12" name="Google Shape;470;p37">
            <a:extLst>
              <a:ext uri="{FF2B5EF4-FFF2-40B4-BE49-F238E27FC236}">
                <a16:creationId xmlns:a16="http://schemas.microsoft.com/office/drawing/2014/main" id="{1FD239DC-6A78-696F-6672-D8C38019ACC2}"/>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2">
            <a:extLst>
              <a:ext uri="{FF2B5EF4-FFF2-40B4-BE49-F238E27FC236}">
                <a16:creationId xmlns:a16="http://schemas.microsoft.com/office/drawing/2014/main" id="{511156E8-F697-1BC8-EAA1-59CC6FD68DED}"/>
              </a:ext>
            </a:extLst>
          </p:cNvPr>
          <p:cNvPicPr>
            <a:picLocks noChangeAspect="1"/>
          </p:cNvPicPr>
          <p:nvPr/>
        </p:nvPicPr>
        <p:blipFill>
          <a:blip r:embed="rId3"/>
          <a:srcRect/>
          <a:stretch/>
        </p:blipFill>
        <p:spPr>
          <a:xfrm>
            <a:off x="324368" y="443657"/>
            <a:ext cx="8495264" cy="4362987"/>
          </a:xfrm>
          <a:prstGeom prst="rect">
            <a:avLst/>
          </a:prstGeom>
        </p:spPr>
      </p:pic>
    </p:spTree>
    <p:extLst>
      <p:ext uri="{BB962C8B-B14F-4D97-AF65-F5344CB8AC3E}">
        <p14:creationId xmlns:p14="http://schemas.microsoft.com/office/powerpoint/2010/main" val="425557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Toss Outcome Vs Match Outcome</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4" name="slide5">
            <a:extLst>
              <a:ext uri="{FF2B5EF4-FFF2-40B4-BE49-F238E27FC236}">
                <a16:creationId xmlns:a16="http://schemas.microsoft.com/office/drawing/2014/main" id="{F082ABD5-2641-EF1F-30FB-ED1EAC99DBCE}"/>
              </a:ext>
            </a:extLst>
          </p:cNvPr>
          <p:cNvPicPr>
            <a:picLocks noChangeAspect="1"/>
          </p:cNvPicPr>
          <p:nvPr/>
        </p:nvPicPr>
        <p:blipFill>
          <a:blip r:embed="rId2"/>
          <a:srcRect/>
          <a:stretch/>
        </p:blipFill>
        <p:spPr>
          <a:xfrm>
            <a:off x="496222" y="428856"/>
            <a:ext cx="8151556" cy="4381460"/>
          </a:xfrm>
          <a:prstGeom prst="rect">
            <a:avLst/>
          </a:prstGeom>
        </p:spPr>
      </p:pic>
    </p:spTree>
    <p:extLst>
      <p:ext uri="{BB962C8B-B14F-4D97-AF65-F5344CB8AC3E}">
        <p14:creationId xmlns:p14="http://schemas.microsoft.com/office/powerpoint/2010/main" val="260439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1" name="TextBox 10">
            <a:extLst>
              <a:ext uri="{FF2B5EF4-FFF2-40B4-BE49-F238E27FC236}">
                <a16:creationId xmlns:a16="http://schemas.microsoft.com/office/drawing/2014/main" id="{41DDCC3B-81E4-00A6-1CB4-9E1ACE0D65B7}"/>
              </a:ext>
            </a:extLst>
          </p:cNvPr>
          <p:cNvSpPr txBox="1"/>
          <p:nvPr/>
        </p:nvSpPr>
        <p:spPr>
          <a:xfrm>
            <a:off x="1377012" y="757012"/>
            <a:ext cx="6389975" cy="1200329"/>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a:p>
            <a:pPr marL="171450" indent="-171450" algn="l">
              <a:buFont typeface="Arial" panose="020B0604020202020204" pitchFamily="34" charset="0"/>
              <a:buChar char="•"/>
            </a:pPr>
            <a:r>
              <a:rPr lang="en-US" sz="1200" dirty="0">
                <a:solidFill>
                  <a:schemeClr val="tx1"/>
                </a:solidFill>
                <a:effectLst/>
                <a:latin typeface="Montserrat" panose="00000500000000000000" pitchFamily="2" charset="0"/>
              </a:rPr>
              <a:t>Maximum Matches(15000+) were played in M </a:t>
            </a:r>
            <a:r>
              <a:rPr lang="en-US" sz="1200" dirty="0" err="1">
                <a:solidFill>
                  <a:schemeClr val="tx1"/>
                </a:solidFill>
                <a:effectLst/>
                <a:latin typeface="Montserrat" panose="00000500000000000000" pitchFamily="2" charset="0"/>
              </a:rPr>
              <a:t>Chinnaswamy</a:t>
            </a:r>
            <a:r>
              <a:rPr lang="en-US" sz="1200" dirty="0">
                <a:solidFill>
                  <a:schemeClr val="tx1"/>
                </a:solidFill>
                <a:effectLst/>
                <a:latin typeface="Montserrat" panose="00000500000000000000" pitchFamily="2" charset="0"/>
              </a:rPr>
              <a:t> Stadium, where </a:t>
            </a:r>
            <a:r>
              <a:rPr lang="sv-SE" sz="1200" dirty="0">
                <a:solidFill>
                  <a:schemeClr val="tx1"/>
                </a:solidFill>
                <a:effectLst/>
                <a:latin typeface="Montserrat" panose="00000500000000000000" pitchFamily="2" charset="0"/>
              </a:rPr>
              <a:t>Maximum Matches(8200+) where the team that won the toss won the match</a:t>
            </a:r>
            <a:endParaRPr lang="en-US" sz="1200" dirty="0">
              <a:solidFill>
                <a:schemeClr val="tx1"/>
              </a:solidFill>
              <a:effectLst/>
              <a:latin typeface="Montserrat" panose="00000500000000000000" pitchFamily="2" charset="0"/>
            </a:endParaRPr>
          </a:p>
          <a:p>
            <a:pPr marL="171450" indent="-171450" algn="l">
              <a:buFont typeface="Arial" panose="020B0604020202020204" pitchFamily="34" charset="0"/>
              <a:buChar char="•"/>
            </a:pPr>
            <a:r>
              <a:rPr lang="sv-SE" sz="1200" dirty="0">
                <a:solidFill>
                  <a:schemeClr val="tx1"/>
                </a:solidFill>
                <a:effectLst/>
                <a:latin typeface="Montserrat" panose="00000500000000000000" pitchFamily="2" charset="0"/>
              </a:rPr>
              <a:t>Maximum Matches(7500+) where the team that won the toss lost the match at Rajiv Gandhi International Stadium, Uppal</a:t>
            </a:r>
          </a:p>
          <a:p>
            <a:pPr marL="171450" indent="-171450" algn="l">
              <a:buFont typeface="Arial" panose="020B0604020202020204" pitchFamily="34" charset="0"/>
              <a:buChar char="•"/>
            </a:pPr>
            <a:r>
              <a:rPr lang="en-IN" sz="1200" dirty="0">
                <a:solidFill>
                  <a:schemeClr val="tx1"/>
                </a:solidFill>
                <a:latin typeface="Montserrat" panose="00000500000000000000" pitchFamily="2" charset="0"/>
              </a:rPr>
              <a:t>Least No. of Matches(500) were played in OUTsurance Oval</a:t>
            </a:r>
          </a:p>
        </p:txBody>
      </p:sp>
      <p:sp>
        <p:nvSpPr>
          <p:cNvPr id="15" name="Google Shape;991;p60">
            <a:extLst>
              <a:ext uri="{FF2B5EF4-FFF2-40B4-BE49-F238E27FC236}">
                <a16:creationId xmlns:a16="http://schemas.microsoft.com/office/drawing/2014/main" id="{35FD69E3-06B1-E9E5-63EA-41BB197F424F}"/>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Toss Outcome Vs Match Outcome</a:t>
            </a:r>
            <a:endParaRPr lang="en-IN" sz="1100" i="1" dirty="0">
              <a:latin typeface="Bentham"/>
              <a:ea typeface="Bentham"/>
              <a:cs typeface="Bentham"/>
              <a:sym typeface="Bentham"/>
            </a:endParaRPr>
          </a:p>
        </p:txBody>
      </p:sp>
      <p:sp>
        <p:nvSpPr>
          <p:cNvPr id="16" name="Google Shape;470;p37">
            <a:extLst>
              <a:ext uri="{FF2B5EF4-FFF2-40B4-BE49-F238E27FC236}">
                <a16:creationId xmlns:a16="http://schemas.microsoft.com/office/drawing/2014/main" id="{680B3E02-43C8-32B3-18D1-17699242A9BF}"/>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spTree>
    <p:extLst>
      <p:ext uri="{BB962C8B-B14F-4D97-AF65-F5344CB8AC3E}">
        <p14:creationId xmlns:p14="http://schemas.microsoft.com/office/powerpoint/2010/main" val="243676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Biggest Wins</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4">
            <a:extLst>
              <a:ext uri="{FF2B5EF4-FFF2-40B4-BE49-F238E27FC236}">
                <a16:creationId xmlns:a16="http://schemas.microsoft.com/office/drawing/2014/main" id="{62D0954C-E266-14A9-001D-B973C4B8C3FE}"/>
              </a:ext>
            </a:extLst>
          </p:cNvPr>
          <p:cNvPicPr>
            <a:picLocks noChangeAspect="1"/>
          </p:cNvPicPr>
          <p:nvPr/>
        </p:nvPicPr>
        <p:blipFill>
          <a:blip r:embed="rId2"/>
          <a:srcRect/>
          <a:stretch/>
        </p:blipFill>
        <p:spPr>
          <a:xfrm>
            <a:off x="905518" y="370230"/>
            <a:ext cx="7332964" cy="4403040"/>
          </a:xfrm>
          <a:prstGeom prst="rect">
            <a:avLst/>
          </a:prstGeom>
        </p:spPr>
      </p:pic>
    </p:spTree>
    <p:extLst>
      <p:ext uri="{BB962C8B-B14F-4D97-AF65-F5344CB8AC3E}">
        <p14:creationId xmlns:p14="http://schemas.microsoft.com/office/powerpoint/2010/main" val="400643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11" name="TextBox 10">
            <a:extLst>
              <a:ext uri="{FF2B5EF4-FFF2-40B4-BE49-F238E27FC236}">
                <a16:creationId xmlns:a16="http://schemas.microsoft.com/office/drawing/2014/main" id="{41DDCC3B-81E4-00A6-1CB4-9E1ACE0D65B7}"/>
              </a:ext>
            </a:extLst>
          </p:cNvPr>
          <p:cNvSpPr txBox="1"/>
          <p:nvPr/>
        </p:nvSpPr>
        <p:spPr>
          <a:xfrm>
            <a:off x="1377012" y="757012"/>
            <a:ext cx="6389975" cy="1200329"/>
          </a:xfrm>
          <a:prstGeom prst="rect">
            <a:avLst/>
          </a:prstGeom>
          <a:noFill/>
        </p:spPr>
        <p:txBody>
          <a:bodyPr wrap="square">
            <a:spAutoFit/>
          </a:bodyPr>
          <a:lstStyle/>
          <a:p>
            <a:pPr algn="l"/>
            <a:r>
              <a:rPr lang="en-US" sz="1200" b="1" dirty="0">
                <a:solidFill>
                  <a:schemeClr val="tx1"/>
                </a:solidFill>
                <a:effectLst/>
                <a:latin typeface="Montserrat" panose="00000500000000000000" pitchFamily="2" charset="0"/>
              </a:rPr>
              <a:t>INSIGHTS</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Mumbai Indian has the highest win by runs with 146 runs and has won (22164)maximum number of matches(Throughout the IPL).</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Mumbai Indian, Royal Challengers </a:t>
            </a:r>
            <a:r>
              <a:rPr lang="en-US" sz="1200" dirty="0" err="1">
                <a:solidFill>
                  <a:schemeClr val="tx1"/>
                </a:solidFill>
                <a:latin typeface="Montserrat" panose="00000500000000000000" pitchFamily="2" charset="0"/>
              </a:rPr>
              <a:t>Banglore</a:t>
            </a:r>
            <a:r>
              <a:rPr lang="en-US" sz="1200" dirty="0">
                <a:solidFill>
                  <a:schemeClr val="tx1"/>
                </a:solidFill>
                <a:latin typeface="Montserrat" panose="00000500000000000000" pitchFamily="2" charset="0"/>
              </a:rPr>
              <a:t> and Kolkata Knight Riders are the TOP 3 teams to win by maximum runs – 146, 144 and 146 respectively</a:t>
            </a:r>
          </a:p>
          <a:p>
            <a:pPr marL="171450" indent="-171450" algn="l">
              <a:buFont typeface="Arial" panose="020B0604020202020204" pitchFamily="34" charset="0"/>
              <a:buChar char="•"/>
            </a:pPr>
            <a:r>
              <a:rPr lang="en-US" sz="1200" dirty="0">
                <a:solidFill>
                  <a:schemeClr val="tx1"/>
                </a:solidFill>
                <a:latin typeface="Montserrat" panose="00000500000000000000" pitchFamily="2" charset="0"/>
              </a:rPr>
              <a:t>Majority of the Teams have won by 10 wickets.</a:t>
            </a:r>
            <a:endParaRPr lang="en-IN" sz="1200" dirty="0">
              <a:solidFill>
                <a:schemeClr val="tx1"/>
              </a:solidFill>
              <a:latin typeface="Montserrat" panose="00000500000000000000" pitchFamily="2" charset="0"/>
            </a:endParaRPr>
          </a:p>
        </p:txBody>
      </p:sp>
      <p:sp>
        <p:nvSpPr>
          <p:cNvPr id="15" name="Google Shape;991;p60">
            <a:extLst>
              <a:ext uri="{FF2B5EF4-FFF2-40B4-BE49-F238E27FC236}">
                <a16:creationId xmlns:a16="http://schemas.microsoft.com/office/drawing/2014/main" id="{35FD69E3-06B1-E9E5-63EA-41BB197F424F}"/>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Biggest Wins</a:t>
            </a:r>
            <a:endParaRPr lang="en-IN" sz="1100" i="1" dirty="0">
              <a:latin typeface="Bentham"/>
              <a:ea typeface="Bentham"/>
              <a:cs typeface="Bentham"/>
              <a:sym typeface="Bentham"/>
            </a:endParaRPr>
          </a:p>
        </p:txBody>
      </p:sp>
      <p:sp>
        <p:nvSpPr>
          <p:cNvPr id="16" name="Google Shape;470;p37">
            <a:extLst>
              <a:ext uri="{FF2B5EF4-FFF2-40B4-BE49-F238E27FC236}">
                <a16:creationId xmlns:a16="http://schemas.microsoft.com/office/drawing/2014/main" id="{680B3E02-43C8-32B3-18D1-17699242A9BF}"/>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91;p60">
            <a:extLst>
              <a:ext uri="{FF2B5EF4-FFF2-40B4-BE49-F238E27FC236}">
                <a16:creationId xmlns:a16="http://schemas.microsoft.com/office/drawing/2014/main" id="{03DE2A06-23CE-5FE1-8816-71B3F2B0C3D9}"/>
              </a:ext>
            </a:extLst>
          </p:cNvPr>
          <p:cNvSpPr txBox="1"/>
          <p:nvPr/>
        </p:nvSpPr>
        <p:spPr>
          <a:xfrm>
            <a:off x="7018020" y="66949"/>
            <a:ext cx="2202180"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100" dirty="0">
                <a:latin typeface="Bentham"/>
                <a:ea typeface="Bentham"/>
                <a:cs typeface="Bentham"/>
                <a:sym typeface="Bentham"/>
              </a:rPr>
              <a:t>Highest Total</a:t>
            </a:r>
            <a:endParaRPr lang="en-IN" sz="1100" i="1" dirty="0">
              <a:latin typeface="Bentham"/>
              <a:ea typeface="Bentham"/>
              <a:cs typeface="Bentham"/>
              <a:sym typeface="Bentham"/>
            </a:endParaRPr>
          </a:p>
        </p:txBody>
      </p:sp>
      <p:sp>
        <p:nvSpPr>
          <p:cNvPr id="3" name="Google Shape;470;p37">
            <a:extLst>
              <a:ext uri="{FF2B5EF4-FFF2-40B4-BE49-F238E27FC236}">
                <a16:creationId xmlns:a16="http://schemas.microsoft.com/office/drawing/2014/main" id="{79DA0BD9-78E4-0D27-FCAD-43D1265920A8}"/>
              </a:ext>
            </a:extLst>
          </p:cNvPr>
          <p:cNvSpPr txBox="1"/>
          <p:nvPr/>
        </p:nvSpPr>
        <p:spPr>
          <a:xfrm>
            <a:off x="81775" y="66950"/>
            <a:ext cx="1977483" cy="20820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latin typeface="Bentham"/>
                <a:ea typeface="Bentham"/>
                <a:cs typeface="Bentham"/>
                <a:sym typeface="Bentham"/>
              </a:rPr>
              <a:t>IPL Visualization Assignment</a:t>
            </a:r>
            <a:endParaRPr sz="1100" dirty="0">
              <a:latin typeface="Bentham"/>
              <a:ea typeface="Bentham"/>
              <a:cs typeface="Bentham"/>
              <a:sym typeface="Bentham"/>
            </a:endParaRPr>
          </a:p>
        </p:txBody>
      </p:sp>
      <p:pic>
        <p:nvPicPr>
          <p:cNvPr id="6" name="slide4">
            <a:extLst>
              <a:ext uri="{FF2B5EF4-FFF2-40B4-BE49-F238E27FC236}">
                <a16:creationId xmlns:a16="http://schemas.microsoft.com/office/drawing/2014/main" id="{62D0954C-E266-14A9-001D-B973C4B8C3FE}"/>
              </a:ext>
            </a:extLst>
          </p:cNvPr>
          <p:cNvPicPr>
            <a:picLocks noChangeAspect="1"/>
          </p:cNvPicPr>
          <p:nvPr/>
        </p:nvPicPr>
        <p:blipFill>
          <a:blip r:embed="rId2"/>
          <a:srcRect/>
          <a:stretch/>
        </p:blipFill>
        <p:spPr>
          <a:xfrm>
            <a:off x="905518" y="437690"/>
            <a:ext cx="7332964" cy="4268119"/>
          </a:xfrm>
          <a:prstGeom prst="rect">
            <a:avLst/>
          </a:prstGeom>
        </p:spPr>
      </p:pic>
    </p:spTree>
    <p:extLst>
      <p:ext uri="{BB962C8B-B14F-4D97-AF65-F5344CB8AC3E}">
        <p14:creationId xmlns:p14="http://schemas.microsoft.com/office/powerpoint/2010/main" val="3693329064"/>
      </p:ext>
    </p:extLst>
  </p:cSld>
  <p:clrMapOvr>
    <a:masterClrMapping/>
  </p:clrMapOvr>
</p:sld>
</file>

<file path=ppt/theme/theme1.xml><?xml version="1.0" encoding="utf-8"?>
<a:theme xmlns:a="http://schemas.openxmlformats.org/drawingml/2006/main" name="Swim Training Center by Slidesgo">
  <a:themeElements>
    <a:clrScheme name="Custom 4">
      <a:dk1>
        <a:srgbClr val="000000"/>
      </a:dk1>
      <a:lt1>
        <a:srgbClr val="FFFFFF"/>
      </a:lt1>
      <a:dk2>
        <a:srgbClr val="CDD9D9"/>
      </a:dk2>
      <a:lt2>
        <a:srgbClr val="526AB8"/>
      </a:lt2>
      <a:accent1>
        <a:srgbClr val="FBFAF6"/>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794</Words>
  <Application>Microsoft Office PowerPoint</Application>
  <PresentationFormat>On-screen Show (16:9)</PresentationFormat>
  <Paragraphs>108</Paragraphs>
  <Slides>19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Montserrat</vt:lpstr>
      <vt:lpstr>Staatliches</vt:lpstr>
      <vt:lpstr>Bentham</vt:lpstr>
      <vt:lpstr>Avenir</vt:lpstr>
      <vt:lpstr>Arial</vt:lpstr>
      <vt:lpstr>Hind</vt:lpstr>
      <vt:lpstr>Swim Training Center by Slidesgo</vt:lpstr>
      <vt:lpstr>IPL Visualization  Assignment</vt:lpstr>
      <vt:lpstr>Contents</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Visualization  Assignment</dc:title>
  <dc:creator>Anishma</dc:creator>
  <cp:lastModifiedBy>ANISHMA KATHPAL</cp:lastModifiedBy>
  <cp:revision>2</cp:revision>
  <dcterms:modified xsi:type="dcterms:W3CDTF">2022-05-10T20:11:58Z</dcterms:modified>
</cp:coreProperties>
</file>